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0"/>
  </p:notesMasterIdLst>
  <p:sldIdLst>
    <p:sldId id="257" r:id="rId3"/>
    <p:sldId id="259" r:id="rId4"/>
    <p:sldId id="264" r:id="rId5"/>
    <p:sldId id="270" r:id="rId6"/>
    <p:sldId id="272" r:id="rId7"/>
    <p:sldId id="262" r:id="rId8"/>
    <p:sldId id="265" r:id="rId9"/>
    <p:sldId id="271" r:id="rId10"/>
    <p:sldId id="266" r:id="rId11"/>
    <p:sldId id="269" r:id="rId12"/>
    <p:sldId id="273" r:id="rId13"/>
    <p:sldId id="274" r:id="rId14"/>
    <p:sldId id="267" r:id="rId15"/>
    <p:sldId id="268" r:id="rId16"/>
    <p:sldId id="260" r:id="rId17"/>
    <p:sldId id="261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22.10.2013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Column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bel-hard-training</vt:lpstr>
      <vt:lpstr>1_bel-hard-training</vt:lpstr>
      <vt:lpstr>PowerPoint Presentation</vt:lpstr>
      <vt:lpstr>Литература</vt:lpstr>
      <vt:lpstr>Условные обозначения</vt:lpstr>
      <vt:lpstr>Условные обозначения</vt:lpstr>
      <vt:lpstr>Visual Studio и права администратора</vt:lpstr>
      <vt:lpstr>Редактор</vt:lpstr>
      <vt:lpstr>Редактор: Поиск текста</vt:lpstr>
      <vt:lpstr>Редактор: Column mode</vt:lpstr>
      <vt:lpstr>Редактор: Навигация по коду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2013-10-22T10:03:54Z</dcterms:modified>
</cp:coreProperties>
</file>