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6760" y="2528900"/>
            <a:ext cx="363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707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2012-08-22T15:01:33Z</dcterms:modified>
</cp:coreProperties>
</file>