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5" r:id="rId35"/>
    <p:sldId id="296" r:id="rId36"/>
    <p:sldId id="293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4259</Words>
  <Application>Microsoft Office PowerPoint</Application>
  <PresentationFormat>On-screen Show (4:3)</PresentationFormat>
  <Paragraphs>838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EF: Три режима работы</vt:lpstr>
      <vt:lpstr>EF: Расширения для Visual Studio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2013-10-25T22:06:56Z</dcterms:modified>
</cp:coreProperties>
</file>