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80484" y="25289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Стиль программирования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Обработчик события </a:t>
            </a:r>
            <a:r>
              <a:rPr lang="en-US" sz="1800" dirty="0" smtClean="0"/>
              <a:t>On&lt;</a:t>
            </a:r>
            <a:r>
              <a:rPr lang="ru-RU" sz="1800" dirty="0" smtClean="0"/>
              <a:t>ИсточникСобытия</a:t>
            </a:r>
            <a:r>
              <a:rPr lang="en-US" sz="1800" dirty="0" smtClean="0"/>
              <a:t>&gt;&lt;</a:t>
            </a:r>
            <a:r>
              <a:rPr lang="ru-RU" sz="1800" dirty="0" smtClean="0"/>
              <a:t>ИмяСобытия</a:t>
            </a:r>
            <a:r>
              <a:rPr lang="en-US" sz="1800" dirty="0" smtClean="0"/>
              <a:t>&gt;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private instance </a:t>
            </a:r>
            <a:r>
              <a:rPr lang="ru-RU" sz="1800" dirty="0" smtClean="0"/>
              <a:t>поле _имя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Имя класса – </a:t>
            </a:r>
            <a:r>
              <a:rPr lang="en-US" sz="1800" dirty="0" err="1" smtClean="0"/>
              <a:t>ClassName</a:t>
            </a:r>
            <a:r>
              <a:rPr lang="en-US" sz="1800" dirty="0" smtClean="0"/>
              <a:t> ()</a:t>
            </a:r>
          </a:p>
          <a:p>
            <a:pPr marL="0" indent="0">
              <a:buNone/>
            </a:pPr>
            <a:r>
              <a:rPr lang="ru-RU" sz="1800" dirty="0" smtClean="0"/>
              <a:t>Имя интерфейса – </a:t>
            </a:r>
            <a:r>
              <a:rPr lang="en-US" sz="1800" dirty="0" err="1" smtClean="0"/>
              <a:t>IInterfaceName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ru-RU" sz="1800" dirty="0" smtClean="0"/>
              <a:t>ИМЯ_КОНСТАНТЫ</a:t>
            </a:r>
          </a:p>
          <a:p>
            <a:pPr marL="0" indent="0">
              <a:buNone/>
            </a:pPr>
            <a:r>
              <a:rPr lang="en-US" sz="1800" dirty="0" smtClean="0"/>
              <a:t>// </a:t>
            </a:r>
            <a:r>
              <a:rPr lang="ru-RU" sz="1800" dirty="0" smtClean="0"/>
              <a:t>Толковые комментарии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71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59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2012-08-21T09:10:26Z</dcterms:created>
  <dcterms:modified xsi:type="dcterms:W3CDTF">2012-08-21T11:52:16Z</dcterms:modified>
</cp:coreProperties>
</file>