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5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286" r:id="rId16"/>
    <p:sldId id="263" r:id="rId17"/>
    <p:sldId id="309" r:id="rId18"/>
    <p:sldId id="314" r:id="rId19"/>
    <p:sldId id="279" r:id="rId20"/>
    <p:sldId id="280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13" r:id="rId35"/>
    <p:sldId id="304" r:id="rId36"/>
    <p:sldId id="305" r:id="rId37"/>
    <p:sldId id="316" r:id="rId38"/>
    <p:sldId id="312" r:id="rId39"/>
    <p:sldId id="306" r:id="rId40"/>
    <p:sldId id="307" r:id="rId41"/>
    <p:sldId id="308" r:id="rId42"/>
    <p:sldId id="269" r:id="rId43"/>
    <p:sldId id="270" r:id="rId44"/>
    <p:sldId id="271" r:id="rId45"/>
    <p:sldId id="272" r:id="rId46"/>
    <p:sldId id="300" r:id="rId47"/>
    <p:sldId id="273" r:id="rId48"/>
    <p:sldId id="274" r:id="rId49"/>
    <p:sldId id="276" r:id="rId50"/>
    <p:sldId id="277" r:id="rId51"/>
    <p:sldId id="292" r:id="rId52"/>
    <p:sldId id="281" r:id="rId53"/>
    <p:sldId id="30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16.09.2014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16.09.2014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16.09.2014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16.09.2014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NET </a:t>
            </a:r>
            <a:r>
              <a:rPr lang="en-US" sz="2800" dirty="0" smtClean="0">
                <a:solidFill>
                  <a:schemeClr val="bg1"/>
                </a:solidFill>
              </a:rPr>
              <a:t>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24511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</a:t>
            </a:r>
            <a:r>
              <a:rPr lang="ru-RU" dirty="0" smtClean="0">
                <a:solidFill>
                  <a:schemeClr val="bg1"/>
                </a:solidFill>
              </a:rPr>
              <a:t>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3621</Words>
  <Application>Microsoft Office PowerPoint</Application>
  <PresentationFormat>On-screen Show (4:3)</PresentationFormat>
  <Paragraphs>1027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2014-09-16T20:08:01Z</dcterms:modified>
</cp:coreProperties>
</file>