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6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62" r:id="rId11"/>
    <p:sldId id="265" r:id="rId12"/>
    <p:sldId id="280" r:id="rId13"/>
    <p:sldId id="277" r:id="rId14"/>
    <p:sldId id="271" r:id="rId15"/>
    <p:sldId id="266" r:id="rId16"/>
    <p:sldId id="279" r:id="rId17"/>
    <p:sldId id="269" r:id="rId18"/>
    <p:sldId id="273" r:id="rId19"/>
    <p:sldId id="274" r:id="rId20"/>
    <p:sldId id="267" r:id="rId21"/>
    <p:sldId id="268" r:id="rId22"/>
    <p:sldId id="260" r:id="rId23"/>
    <p:sldId id="261" r:id="rId24"/>
    <p:sldId id="27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24.08.2014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24.08.2014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Выделение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761</Words>
  <Application>Microsoft Office PowerPoint</Application>
  <PresentationFormat>On-screen Show (4:3)</PresentationFormat>
  <Paragraphs>121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Выделение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2014-08-24T19:05:35Z</dcterms:modified>
</cp:coreProperties>
</file>