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302" r:id="rId11"/>
    <p:sldId id="263" r:id="rId12"/>
    <p:sldId id="264" r:id="rId13"/>
    <p:sldId id="301" r:id="rId14"/>
    <p:sldId id="297" r:id="rId15"/>
    <p:sldId id="262" r:id="rId16"/>
    <p:sldId id="291" r:id="rId17"/>
    <p:sldId id="293" r:id="rId18"/>
    <p:sldId id="265" r:id="rId19"/>
    <p:sldId id="296" r:id="rId20"/>
    <p:sldId id="266" r:id="rId21"/>
    <p:sldId id="290" r:id="rId22"/>
    <p:sldId id="292" r:id="rId23"/>
    <p:sldId id="267" r:id="rId24"/>
    <p:sldId id="289" r:id="rId25"/>
    <p:sldId id="268" r:id="rId26"/>
    <p:sldId id="283" r:id="rId27"/>
    <p:sldId id="269" r:id="rId28"/>
    <p:sldId id="270" r:id="rId29"/>
    <p:sldId id="271" r:id="rId30"/>
    <p:sldId id="272" r:id="rId31"/>
    <p:sldId id="298" r:id="rId32"/>
    <p:sldId id="299" r:id="rId33"/>
    <p:sldId id="273" r:id="rId34"/>
    <p:sldId id="274" r:id="rId35"/>
    <p:sldId id="276" r:id="rId36"/>
    <p:sldId id="286" r:id="rId37"/>
    <p:sldId id="277" r:id="rId38"/>
    <p:sldId id="278" r:id="rId39"/>
    <p:sldId id="282" r:id="rId40"/>
    <p:sldId id="285" r:id="rId41"/>
    <p:sldId id="281" r:id="rId42"/>
    <p:sldId id="300" r:id="rId43"/>
    <p:sldId id="287" r:id="rId44"/>
    <p:sldId id="279"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04.09.2014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04.09.2014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04.09.2014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77496848"/>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bg1"/>
                          </a:solidFill>
                          <a:latin typeface="+mn-lt"/>
                        </a:rPr>
                        <a:t>Имя</a:t>
                      </a:r>
                      <a:r>
                        <a:rPr lang="ru-RU" sz="1400" b="1" baseline="0" dirty="0" smtClean="0">
                          <a:solidFill>
                            <a:schemeClr val="bg1"/>
                          </a:solidFill>
                          <a:latin typeface="+mn-lt"/>
                        </a:rPr>
                        <a:t> типа</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ru-RU" sz="1400" b="1" dirty="0" smtClean="0">
                          <a:solidFill>
                            <a:schemeClr val="bg1"/>
                          </a:solidFill>
                          <a:latin typeface="+mn-lt"/>
                        </a:rPr>
                        <a:t>Значение по умолчанию</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47998">
                <a:tc>
                  <a:txBody>
                    <a:bodyPr/>
                    <a:lstStyle/>
                    <a:p>
                      <a:r>
                        <a:rPr lang="ru-RU" sz="1400" u="none" dirty="0" smtClean="0">
                          <a:solidFill>
                            <a:schemeClr val="bg1"/>
                          </a:solidFill>
                          <a:latin typeface="+mn-lt"/>
                        </a:rPr>
                        <a:t>ссылочный</a:t>
                      </a:r>
                      <a:r>
                        <a:rPr lang="ru-RU" sz="1400" u="none" baseline="0" dirty="0" smtClean="0">
                          <a:solidFill>
                            <a:schemeClr val="bg1"/>
                          </a:solidFill>
                          <a:latin typeface="+mn-lt"/>
                        </a:rPr>
                        <a:t> тип</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smtClean="0">
                          <a:solidFill>
                            <a:schemeClr val="bg1"/>
                          </a:solidFill>
                          <a:latin typeface="+mn-lt"/>
                        </a:rPr>
                        <a:t>null</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bool</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false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char</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decimal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double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0.0D</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float</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0.0F</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enum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a:t>
                      </a:r>
                      <a:r>
                        <a:rPr lang="en-US" sz="1400" dirty="0" smtClean="0">
                          <a:solidFill>
                            <a:schemeClr val="bg1"/>
                          </a:solidFill>
                          <a:latin typeface="+mn-lt"/>
                        </a:rPr>
                        <a:t> </a:t>
                      </a:r>
                      <a:r>
                        <a:rPr lang="ru-RU" sz="1400" dirty="0" smtClean="0">
                          <a:solidFill>
                            <a:schemeClr val="bg1"/>
                          </a:solidFill>
                          <a:latin typeface="+mn-lt"/>
                        </a:rPr>
                        <a:t>выражения </a:t>
                      </a:r>
                      <a:r>
                        <a:rPr lang="en-US" sz="1400" dirty="0" smtClean="0">
                          <a:solidFill>
                            <a:schemeClr val="bg1"/>
                          </a:solidFill>
                          <a:latin typeface="+mn-lt"/>
                        </a:rPr>
                        <a:t>(E)0</a:t>
                      </a:r>
                      <a:r>
                        <a:rPr lang="en-US" sz="1400" dirty="0">
                          <a:solidFill>
                            <a:schemeClr val="bg1"/>
                          </a:solidFill>
                          <a:latin typeface="+mn-lt"/>
                        </a:rPr>
                        <a:t>, </a:t>
                      </a:r>
                      <a:r>
                        <a:rPr lang="ru-RU" sz="1400" dirty="0" smtClean="0">
                          <a:solidFill>
                            <a:schemeClr val="bg1"/>
                          </a:solidFill>
                          <a:latin typeface="+mn-lt"/>
                        </a:rPr>
                        <a:t>где </a:t>
                      </a:r>
                      <a:r>
                        <a:rPr lang="en-US" sz="1400" dirty="0" smtClean="0">
                          <a:solidFill>
                            <a:schemeClr val="bg1"/>
                          </a:solidFill>
                          <a:latin typeface="+mn-lt"/>
                        </a:rPr>
                        <a:t>E </a:t>
                      </a:r>
                      <a:r>
                        <a:rPr lang="ru-RU" sz="1400" dirty="0" smtClean="0">
                          <a:solidFill>
                            <a:schemeClr val="bg1"/>
                          </a:solidFill>
                          <a:latin typeface="+mn-lt"/>
                        </a:rPr>
                        <a:t> </a:t>
                      </a:r>
                      <a:r>
                        <a:rPr lang="en-US" sz="1400" dirty="0" smtClean="0">
                          <a:solidFill>
                            <a:schemeClr val="bg1"/>
                          </a:solidFill>
                          <a:latin typeface="+mn-lt"/>
                        </a:rPr>
                        <a:t>enum </a:t>
                      </a:r>
                      <a:r>
                        <a:rPr lang="ru-RU" sz="1400" dirty="0" smtClean="0">
                          <a:solidFill>
                            <a:schemeClr val="bg1"/>
                          </a:solidFill>
                          <a:latin typeface="+mn-lt"/>
                        </a:rPr>
                        <a:t>тип.</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struct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 полученное после присвоения</a:t>
                      </a:r>
                      <a:r>
                        <a:rPr lang="ru-RU" sz="1400" baseline="0" dirty="0" smtClean="0">
                          <a:solidFill>
                            <a:schemeClr val="bg1"/>
                          </a:solidFill>
                          <a:latin typeface="+mn-lt"/>
                        </a:rPr>
                        <a:t> всем полям значения по умолчанию</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3345</Words>
  <Application>Microsoft Office PowerPoint</Application>
  <PresentationFormat>On-screen Show (4:3)</PresentationFormat>
  <Paragraphs>845</Paragraphs>
  <Slides>41</Slides>
  <Notes>0</Notes>
  <HiddenSlides>1</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2014-09-04T17:49:48Z</dcterms:modified>
</cp:coreProperties>
</file>