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2"/>
  </p:notesMasterIdLst>
  <p:sldIdLst>
    <p:sldId id="256" r:id="rId5"/>
    <p:sldId id="290" r:id="rId6"/>
    <p:sldId id="293" r:id="rId7"/>
    <p:sldId id="298" r:id="rId8"/>
    <p:sldId id="259" r:id="rId9"/>
    <p:sldId id="260" r:id="rId10"/>
    <p:sldId id="291" r:id="rId11"/>
    <p:sldId id="285" r:id="rId12"/>
    <p:sldId id="286" r:id="rId13"/>
    <p:sldId id="261" r:id="rId14"/>
    <p:sldId id="262" r:id="rId15"/>
    <p:sldId id="263" r:id="rId16"/>
    <p:sldId id="309" r:id="rId17"/>
    <p:sldId id="314" r:id="rId18"/>
    <p:sldId id="279" r:id="rId19"/>
    <p:sldId id="280" r:id="rId20"/>
    <p:sldId id="310" r:id="rId21"/>
    <p:sldId id="267" r:id="rId22"/>
    <p:sldId id="315" r:id="rId23"/>
    <p:sldId id="296" r:id="rId24"/>
    <p:sldId id="287" r:id="rId25"/>
    <p:sldId id="299" r:id="rId26"/>
    <p:sldId id="295" r:id="rId27"/>
    <p:sldId id="311" r:id="rId28"/>
    <p:sldId id="278" r:id="rId29"/>
    <p:sldId id="268" r:id="rId30"/>
    <p:sldId id="302" r:id="rId31"/>
    <p:sldId id="303" r:id="rId32"/>
    <p:sldId id="313" r:id="rId33"/>
    <p:sldId id="304" r:id="rId34"/>
    <p:sldId id="305" r:id="rId35"/>
    <p:sldId id="312" r:id="rId36"/>
    <p:sldId id="306" r:id="rId37"/>
    <p:sldId id="307" r:id="rId38"/>
    <p:sldId id="308" r:id="rId39"/>
    <p:sldId id="269" r:id="rId40"/>
    <p:sldId id="270" r:id="rId41"/>
    <p:sldId id="271" r:id="rId42"/>
    <p:sldId id="272" r:id="rId43"/>
    <p:sldId id="300" r:id="rId44"/>
    <p:sldId id="273" r:id="rId45"/>
    <p:sldId id="274" r:id="rId46"/>
    <p:sldId id="276" r:id="rId47"/>
    <p:sldId id="277" r:id="rId48"/>
    <p:sldId id="292" r:id="rId49"/>
    <p:sldId id="281" r:id="rId50"/>
    <p:sldId id="301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>
        <p:scale>
          <a:sx n="100" d="100"/>
          <a:sy n="100" d="100"/>
        </p:scale>
        <p:origin x="-738" y="11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58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26.08.2014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26.08.2014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26.08.2014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26.08.2014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26.08.2014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26.08.2014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26.08.2014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26.08.2014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26.08.2014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 и их нельзя использовать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1123"/>
              </p:ext>
            </p:extLst>
          </p:nvPr>
        </p:nvGraphicFramePr>
        <p:xfrm>
          <a:off x="251520" y="620688"/>
          <a:ext cx="8640961" cy="5999222"/>
        </p:xfrm>
        <a:graphic>
          <a:graphicData uri="http://schemas.openxmlformats.org/drawingml/2006/table">
            <a:tbl>
              <a:tblPr/>
              <a:tblGrid>
                <a:gridCol w="1663362"/>
                <a:gridCol w="196579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3388</Words>
  <Application>Microsoft Office PowerPoint</Application>
  <PresentationFormat>On-screen Show (4:3)</PresentationFormat>
  <Paragraphs>952</Paragraphs>
  <Slides>47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PowerPoint Presentation</vt:lpstr>
      <vt:lpstr>PowerPoint Presentation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Математические операции (класс System.Math)</vt:lpstr>
      <vt:lpstr>Операторы сравнения</vt:lpstr>
      <vt:lpstr>Битовые операторы</vt:lpstr>
      <vt:lpstr>Условные логические операторы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2014-08-26T19:07:41Z</dcterms:modified>
</cp:coreProperties>
</file>