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69" r:id="rId18"/>
    <p:sldId id="270" r:id="rId19"/>
    <p:sldId id="286" r:id="rId20"/>
    <p:sldId id="260" r:id="rId21"/>
    <p:sldId id="271" r:id="rId22"/>
    <p:sldId id="273" r:id="rId23"/>
    <p:sldId id="274" r:id="rId24"/>
    <p:sldId id="283" r:id="rId25"/>
    <p:sldId id="276" r:id="rId26"/>
    <p:sldId id="289" r:id="rId27"/>
    <p:sldId id="298" r:id="rId28"/>
    <p:sldId id="294" r:id="rId29"/>
    <p:sldId id="293" r:id="rId30"/>
    <p:sldId id="296" r:id="rId31"/>
    <p:sldId id="297" r:id="rId32"/>
    <p:sldId id="278" r:id="rId33"/>
    <p:sldId id="288" r:id="rId34"/>
    <p:sldId id="284" r:id="rId35"/>
    <p:sldId id="287" r:id="rId36"/>
    <p:sldId id="277" r:id="rId37"/>
    <p:sldId id="280" r:id="rId38"/>
    <p:sldId id="282" r:id="rId39"/>
    <p:sldId id="295" r:id="rId40"/>
    <p:sldId id="285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3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лучше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Анти-паттерны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нумеруйте элементы</a:t>
            </a:r>
          </a:p>
          <a:p>
            <a:pPr lvl="1"/>
            <a:r>
              <a:rPr lang="ru-RU" dirty="0" smtClean="0"/>
              <a:t>Это усложняет обработку документов и лишает возможности создать </a:t>
            </a:r>
            <a:r>
              <a:rPr lang="en-US" dirty="0" smtClean="0"/>
              <a:t>XML </a:t>
            </a:r>
            <a:r>
              <a:rPr lang="ru-RU" dirty="0" smtClean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ru-RU" dirty="0" smtClean="0"/>
              <a:t>-строки 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@-</a:t>
            </a:r>
            <a:r>
              <a:rPr lang="ru-RU" sz="2400" dirty="0" smtClean="0"/>
              <a:t>строки позволяют вставлять </a:t>
            </a:r>
            <a:r>
              <a:rPr lang="en-US" sz="2400" dirty="0" smtClean="0"/>
              <a:t>XML</a:t>
            </a:r>
            <a:r>
              <a:rPr lang="ru-RU" sz="2400" dirty="0" smtClean="0"/>
              <a:t> в тело программы с минимальными изменениями (удвоение кавычек):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&lt;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books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&gt;</a:t>
            </a:r>
            <a:r>
              <a:rPr lang="ru-RU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RSS/Atom </a:t>
            </a:r>
            <a:r>
              <a:rPr lang="ru-RU" dirty="0" smtClean="0"/>
              <a:t>форматами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разбора и создания данных в формате </a:t>
            </a:r>
            <a:r>
              <a:rPr lang="en-US" dirty="0" smtClean="0"/>
              <a:t>RSS/Atom </a:t>
            </a:r>
            <a:r>
              <a:rPr lang="ru-RU" dirty="0" smtClean="0"/>
              <a:t>можно использовать классы из пространства имен </a:t>
            </a:r>
            <a:r>
              <a:rPr lang="en-US" dirty="0" err="1" smtClean="0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smtClean="0"/>
              <a:t>XML </a:t>
            </a:r>
            <a:r>
              <a:rPr lang="ru-RU" dirty="0" smtClean="0"/>
              <a:t>документы очень похожи</a:t>
            </a:r>
            <a:r>
              <a:rPr lang="en-US" dirty="0" smtClean="0"/>
              <a:t>, </a:t>
            </a:r>
            <a:r>
              <a:rPr lang="ru-RU" dirty="0" smtClean="0"/>
              <a:t>однако </a:t>
            </a:r>
            <a:r>
              <a:rPr lang="en-US" dirty="0" smtClean="0"/>
              <a:t>HTML </a:t>
            </a:r>
            <a:r>
              <a:rPr lang="ru-RU" dirty="0" smtClean="0"/>
              <a:t>не следует</a:t>
            </a:r>
            <a:r>
              <a:rPr lang="en-US" dirty="0" smtClean="0"/>
              <a:t> </a:t>
            </a:r>
            <a:r>
              <a:rPr lang="ru-RU" dirty="0" smtClean="0"/>
              <a:t>правилам разметки </a:t>
            </a:r>
            <a:r>
              <a:rPr lang="en-US" dirty="0" smtClean="0"/>
              <a:t>XML </a:t>
            </a:r>
            <a:r>
              <a:rPr lang="ru-RU" dirty="0" smtClean="0"/>
              <a:t>и поэтому </a:t>
            </a:r>
            <a:r>
              <a:rPr lang="en-US" dirty="0" smtClean="0"/>
              <a:t>HTML</a:t>
            </a:r>
            <a:r>
              <a:rPr lang="ru-RU" dirty="0" smtClean="0"/>
              <a:t> документы нельзя обрабатывать с помощью </a:t>
            </a:r>
            <a:r>
              <a:rPr lang="en-US" dirty="0" smtClean="0"/>
              <a:t>XML </a:t>
            </a:r>
            <a:r>
              <a:rPr lang="ru-RU" dirty="0" smtClean="0"/>
              <a:t>парсеров.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для работы с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www.nuget.org/packages/HtmlAgilityPack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://htmlagilitypack.codeplex.com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CsQuery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www.nuget.org/packages/CsQuery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Смотрите полный список рекомендумемых элементов на сайте </a:t>
            </a:r>
            <a:r>
              <a:rPr lang="en-US" dirty="0" smtClean="0"/>
              <a:t>MSDN</a:t>
            </a:r>
          </a:p>
          <a:p>
            <a:endParaRPr lang="ru-RU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msdn.microsoft.com/en-us/library/5ast78ax.aspx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</a:t>
            </a:r>
            <a:r>
              <a:rPr lang="en-US" dirty="0" smtClean="0"/>
              <a:t>Builder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https://github.com/EWSoftware/SHFB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Команда </a:t>
            </a:r>
            <a:r>
              <a:rPr lang="en-US" sz="3600" dirty="0" smtClean="0"/>
              <a:t>Edit -&gt; Paste Special -&gt;</a:t>
            </a:r>
            <a:br>
              <a:rPr lang="en-US" sz="3600" dirty="0" smtClean="0"/>
            </a:br>
            <a:r>
              <a:rPr lang="en-US" sz="3600" dirty="0" smtClean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2012 </a:t>
            </a:r>
            <a:r>
              <a:rPr lang="ru-RU" dirty="0" smtClean="0"/>
              <a:t>и выше можно быстро сгенерировать классы для </a:t>
            </a:r>
            <a:r>
              <a:rPr lang="en-US" dirty="0" smtClean="0"/>
              <a:t>XML-</a:t>
            </a:r>
            <a:r>
              <a:rPr lang="ru-RU" dirty="0" smtClean="0"/>
              <a:t>сериализации скопировав нужный </a:t>
            </a:r>
            <a:r>
              <a:rPr lang="en-US" dirty="0" smtClean="0"/>
              <a:t>XML </a:t>
            </a:r>
            <a:r>
              <a:rPr lang="ru-RU" dirty="0" smtClean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</a:t>
            </a:r>
            <a:r>
              <a:rPr lang="en-US" dirty="0" smtClean="0"/>
              <a:t>Classes</a:t>
            </a:r>
            <a:r>
              <a:rPr lang="ru-RU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 smtClean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конфигурации 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Комментарии для документации (</a:t>
            </a:r>
            <a:r>
              <a:rPr lang="en-US" dirty="0" smtClean="0"/>
              <a:t>XML </a:t>
            </a:r>
            <a:r>
              <a:rPr lang="ru-RU" dirty="0" smtClean="0"/>
              <a:t>комментарии)</a:t>
            </a:r>
            <a:endParaRPr lang="en-US" dirty="0" smtClean="0"/>
          </a:p>
          <a:p>
            <a:r>
              <a:rPr lang="en-US" dirty="0" smtClean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 smtClean="0"/>
              <a:t>WPF </a:t>
            </a:r>
            <a:r>
              <a:rPr lang="ru-RU" dirty="0" smtClean="0"/>
              <a:t>и </a:t>
            </a:r>
            <a:r>
              <a:rPr lang="ru-RU" dirty="0"/>
              <a:t>приложениях </a:t>
            </a:r>
            <a:r>
              <a:rPr lang="en-US" dirty="0" smtClean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  <a:endParaRPr lang="ru-RU" dirty="0" smtClean="0"/>
          </a:p>
          <a:p>
            <a:r>
              <a:rPr lang="ru-RU" dirty="0" smtClean="0"/>
              <a:t>Файлы ресурсов </a:t>
            </a:r>
            <a:r>
              <a:rPr lang="en-US" dirty="0" smtClean="0"/>
              <a:t>(*.</a:t>
            </a:r>
            <a:r>
              <a:rPr lang="en-US" dirty="0" err="1" smtClean="0"/>
              <a:t>resx</a:t>
            </a:r>
            <a:r>
              <a:rPr lang="en-US" dirty="0" smtClean="0"/>
              <a:t>)</a:t>
            </a:r>
          </a:p>
          <a:p>
            <a:r>
              <a:rPr lang="ru-RU" dirty="0" smtClean="0"/>
              <a:t>Файлы манифестов 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  <a:endParaRPr lang="ru-RU" dirty="0" smtClean="0"/>
          </a:p>
          <a:p>
            <a:r>
              <a:rPr lang="ru-RU" dirty="0" smtClean="0"/>
              <a:t>Сохранение/загрузка данных из класса </a:t>
            </a:r>
            <a:r>
              <a:rPr lang="en-US" dirty="0" err="1" smtClean="0"/>
              <a:t>System.Data.DataSet</a:t>
            </a:r>
            <a:endParaRPr lang="en-US" dirty="0" smtClean="0"/>
          </a:p>
          <a:p>
            <a:r>
              <a:rPr lang="ru-RU" dirty="0" smtClean="0"/>
              <a:t>Файлы проектов </a:t>
            </a:r>
            <a:r>
              <a:rPr lang="en-US" dirty="0" smtClean="0"/>
              <a:t>Visual Studio (</a:t>
            </a:r>
            <a:r>
              <a:rPr lang="ru-RU" dirty="0" smtClean="0"/>
              <a:t>см. также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Описание пакетов </a:t>
            </a:r>
            <a:r>
              <a:rPr lang="en-US" dirty="0" smtClean="0"/>
              <a:t>NuGet (*.</a:t>
            </a:r>
            <a:r>
              <a:rPr lang="en-US" dirty="0" err="1" smtClean="0"/>
              <a:t>nuspec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 и </a:t>
            </a:r>
            <a:r>
              <a:rPr lang="ru-RU" dirty="0"/>
              <a:t>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</a:t>
            </a:r>
            <a:r>
              <a:rPr lang="en-US" sz="36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1978</Words>
  <Application>Microsoft Office PowerPoint</Application>
  <PresentationFormat>On-screen Show (4:3)</PresentationFormat>
  <Paragraphs>297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2016-02-25T07:44:00Z</dcterms:modified>
</cp:coreProperties>
</file>