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0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63" r:id="rId9"/>
    <p:sldId id="262" r:id="rId10"/>
    <p:sldId id="264" r:id="rId11"/>
    <p:sldId id="265" r:id="rId12"/>
    <p:sldId id="290" r:id="rId13"/>
    <p:sldId id="266" r:id="rId14"/>
    <p:sldId id="267" r:id="rId15"/>
    <p:sldId id="268" r:id="rId16"/>
    <p:sldId id="269" r:id="rId17"/>
    <p:sldId id="270" r:id="rId18"/>
    <p:sldId id="286" r:id="rId19"/>
    <p:sldId id="260" r:id="rId20"/>
    <p:sldId id="271" r:id="rId21"/>
    <p:sldId id="273" r:id="rId22"/>
    <p:sldId id="274" r:id="rId23"/>
    <p:sldId id="283" r:id="rId24"/>
    <p:sldId id="276" r:id="rId25"/>
    <p:sldId id="289" r:id="rId26"/>
    <p:sldId id="294" r:id="rId27"/>
    <p:sldId id="293" r:id="rId28"/>
    <p:sldId id="296" r:id="rId29"/>
    <p:sldId id="297" r:id="rId30"/>
    <p:sldId id="278" r:id="rId31"/>
    <p:sldId id="288" r:id="rId32"/>
    <p:sldId id="284" r:id="rId33"/>
    <p:sldId id="287" r:id="rId34"/>
    <p:sldId id="277" r:id="rId35"/>
    <p:sldId id="280" r:id="rId36"/>
    <p:sldId id="282" r:id="rId37"/>
    <p:sldId id="295" r:id="rId38"/>
    <p:sldId id="285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10.07.2015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10.07.2015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agilitypack.codeplex.com/" TargetMode="External"/><Relationship Id="rId2" Type="http://schemas.openxmlformats.org/officeDocument/2006/relationships/hyperlink" Target="http://www.nuget.org/packages/HtmlAgilityP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mietre/CsQuery" TargetMode="External"/><Relationship Id="rId4" Type="http://schemas.openxmlformats.org/officeDocument/2006/relationships/hyperlink" Target="http://www.nuget.org/packages/CsQue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hfb.codeplex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Атрибуты лучще подходят для коротких простых данных без вложенности (сейчас или в будущем).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System.Xml</a:t>
            </a:r>
            <a:r>
              <a:rPr lang="en-US" dirty="0" smtClean="0"/>
              <a:t>.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. Классы </a:t>
            </a:r>
            <a:r>
              <a:rPr lang="en-US" err="1" smtClean="0"/>
              <a:t>System.Xml.Linq</a:t>
            </a:r>
            <a:r>
              <a:rPr lang="en-US" smtClean="0"/>
              <a:t>.*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Чтение или запись, но не то и другое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ru-RU" dirty="0" smtClean="0"/>
              <a:t>-строки 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@-</a:t>
            </a:r>
            <a:r>
              <a:rPr lang="ru-RU" sz="2400" dirty="0" smtClean="0"/>
              <a:t>строки позволяют вставлять </a:t>
            </a:r>
            <a:r>
              <a:rPr lang="en-US" sz="2400" dirty="0" smtClean="0"/>
              <a:t>XML</a:t>
            </a:r>
            <a:r>
              <a:rPr lang="ru-RU" sz="2400" dirty="0" smtClean="0"/>
              <a:t> в тело программы с минимальными изменениями (удвоение кавычек):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708920"/>
            <a:ext cx="829126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booksXml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@"&lt;?xml version=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978-5-459-00297-3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title&gt;CLR via C#&lt;/title&gt;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Джеффри Рихтер&lt;/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978-5-8459-1682-2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&lt;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title&gt;Язык программирования C# 2010 и платформа .NET 4.0&lt;/title&gt;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Эндрю Троелсен&lt;/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494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RSS/Atom </a:t>
            </a:r>
            <a:r>
              <a:rPr lang="ru-RU" dirty="0" smtClean="0"/>
              <a:t>форматами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разбора и создания данных в формате </a:t>
            </a:r>
            <a:r>
              <a:rPr lang="en-US" dirty="0" smtClean="0"/>
              <a:t>RSS/Atom </a:t>
            </a:r>
            <a:r>
              <a:rPr lang="ru-RU" dirty="0" smtClean="0"/>
              <a:t>можно использовать классы из пространства имен </a:t>
            </a:r>
            <a:r>
              <a:rPr lang="en-US" dirty="0" err="1" smtClean="0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smtClean="0"/>
              <a:t>XML </a:t>
            </a:r>
            <a:r>
              <a:rPr lang="ru-RU" dirty="0" smtClean="0"/>
              <a:t>документы очень похожи</a:t>
            </a:r>
            <a:r>
              <a:rPr lang="en-US" dirty="0" smtClean="0"/>
              <a:t>, </a:t>
            </a:r>
            <a:r>
              <a:rPr lang="ru-RU" dirty="0" smtClean="0"/>
              <a:t>однако </a:t>
            </a:r>
            <a:r>
              <a:rPr lang="en-US" dirty="0" smtClean="0"/>
              <a:t>HTML </a:t>
            </a:r>
            <a:r>
              <a:rPr lang="ru-RU" dirty="0" smtClean="0"/>
              <a:t>не следует</a:t>
            </a:r>
            <a:r>
              <a:rPr lang="en-US" dirty="0" smtClean="0"/>
              <a:t> </a:t>
            </a:r>
            <a:r>
              <a:rPr lang="ru-RU" dirty="0" smtClean="0"/>
              <a:t>правилам разметки </a:t>
            </a:r>
            <a:r>
              <a:rPr lang="en-US" dirty="0" smtClean="0"/>
              <a:t>XML </a:t>
            </a:r>
            <a:r>
              <a:rPr lang="ru-RU" dirty="0" smtClean="0"/>
              <a:t>и поэтому </a:t>
            </a:r>
            <a:r>
              <a:rPr lang="en-US" dirty="0" smtClean="0"/>
              <a:t>HTML</a:t>
            </a:r>
            <a:r>
              <a:rPr lang="ru-RU" dirty="0" smtClean="0"/>
              <a:t> документы нельзя обрабатывать с помощью </a:t>
            </a:r>
            <a:r>
              <a:rPr lang="en-US" dirty="0" smtClean="0"/>
              <a:t>XML </a:t>
            </a:r>
            <a:r>
              <a:rPr lang="ru-RU" dirty="0" smtClean="0"/>
              <a:t>парсеров.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!DOCTYPE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http-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equiv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="Content-Type"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="text/html; charset=utf-8"&gt;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Домашняя страница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="stylesheet"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="normalize.css"&gt;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Добро пожаловать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Покупайте наших слонов!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24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для работы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Agility Pack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www.nuget.org/packages/HtmlAgilityPack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://htmlagilitypack.codeplex.com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CsQuery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www.nuget.org/packages/CsQuery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github.com/jamietre/CsQuery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4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Sandcastle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программы </a:t>
            </a:r>
            <a:r>
              <a:rPr lang="en-US" dirty="0" smtClean="0"/>
              <a:t>Sandcastle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shfb.codeplex.com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Команда </a:t>
            </a:r>
            <a:r>
              <a:rPr lang="en-US" sz="3600" dirty="0" smtClean="0"/>
              <a:t>Edit -&gt; Paste Special -&gt;</a:t>
            </a:r>
            <a:br>
              <a:rPr lang="en-US" sz="3600" dirty="0" smtClean="0"/>
            </a:br>
            <a:r>
              <a:rPr lang="en-US" sz="3600" dirty="0" smtClean="0"/>
              <a:t>Paste XML as Classes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2012 </a:t>
            </a:r>
            <a:r>
              <a:rPr lang="ru-RU" dirty="0" smtClean="0"/>
              <a:t>и выше можно быстро сгенерировать классы для </a:t>
            </a:r>
            <a:r>
              <a:rPr lang="en-US" dirty="0" smtClean="0"/>
              <a:t>XML-</a:t>
            </a:r>
            <a:r>
              <a:rPr lang="ru-RU" dirty="0" smtClean="0"/>
              <a:t>сериализации скопировав нужный </a:t>
            </a:r>
            <a:r>
              <a:rPr lang="en-US" dirty="0" smtClean="0"/>
              <a:t>XML </a:t>
            </a:r>
            <a:r>
              <a:rPr lang="ru-RU" dirty="0" smtClean="0"/>
              <a:t>в буфер обмена и вызвав команду </a:t>
            </a:r>
            <a:r>
              <a:rPr lang="en-US" dirty="0"/>
              <a:t>Edit -&gt; Paste Special -&gt;</a:t>
            </a:r>
            <a:br>
              <a:rPr lang="en-US" dirty="0"/>
            </a:br>
            <a:r>
              <a:rPr lang="en-US" dirty="0"/>
              <a:t>Paste XML as </a:t>
            </a:r>
            <a:r>
              <a:rPr lang="en-US" dirty="0" smtClean="0"/>
              <a:t>Classes</a:t>
            </a:r>
            <a:r>
              <a:rPr lang="ru-RU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14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 smtClean="0"/>
              <a:t>RSS, Atom, 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 smtClean="0"/>
              <a:t>Простой способ хранения данных. «Замена»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</a:t>
            </a:r>
            <a:r>
              <a:rPr lang="en-US" dirty="0" smtClean="0"/>
              <a:t>XML </a:t>
            </a:r>
            <a:r>
              <a:rPr lang="ru-RU" dirty="0"/>
              <a:t>применяется </a:t>
            </a:r>
            <a:r>
              <a:rPr lang="ru-RU" dirty="0" smtClean="0"/>
              <a:t>в </a:t>
            </a:r>
            <a:r>
              <a:rPr lang="en-US" dirty="0" smtClean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Файлы конфигурации (</a:t>
            </a:r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en-US" dirty="0" smtClean="0"/>
              <a:t>XAML - </a:t>
            </a:r>
            <a:r>
              <a:rPr lang="ru-RU" dirty="0"/>
              <a:t>Язык описания </a:t>
            </a:r>
            <a:r>
              <a:rPr lang="en-US" dirty="0"/>
              <a:t>UI </a:t>
            </a:r>
            <a:r>
              <a:rPr lang="ru-RU" dirty="0"/>
              <a:t>в </a:t>
            </a:r>
            <a:r>
              <a:rPr lang="en-US" dirty="0" smtClean="0"/>
              <a:t>WPF </a:t>
            </a:r>
            <a:r>
              <a:rPr lang="ru-RU" dirty="0" smtClean="0"/>
              <a:t>и </a:t>
            </a:r>
            <a:r>
              <a:rPr lang="ru-RU" dirty="0"/>
              <a:t>приложениях </a:t>
            </a:r>
            <a:r>
              <a:rPr lang="en-US" dirty="0" smtClean="0"/>
              <a:t>Windows Store</a:t>
            </a:r>
          </a:p>
          <a:p>
            <a:r>
              <a:rPr lang="ru-RU" dirty="0" smtClean="0"/>
              <a:t>Файлы манифестов приложений для </a:t>
            </a:r>
            <a:r>
              <a:rPr lang="en-US" dirty="0" smtClean="0"/>
              <a:t>Windows Vista </a:t>
            </a:r>
            <a:r>
              <a:rPr lang="ru-RU" dirty="0" smtClean="0"/>
              <a:t>и выше </a:t>
            </a:r>
            <a:r>
              <a:rPr lang="en-US" dirty="0" smtClean="0"/>
              <a:t>(*.manifest)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сериализация</a:t>
            </a:r>
          </a:p>
          <a:p>
            <a:r>
              <a:rPr lang="ru-RU" dirty="0" smtClean="0"/>
              <a:t>Сохранение/загрузка данных из класса </a:t>
            </a:r>
            <a:r>
              <a:rPr lang="en-US" dirty="0" err="1" smtClean="0"/>
              <a:t>System.Data.DataSet</a:t>
            </a:r>
            <a:endParaRPr lang="en-US" dirty="0" smtClean="0"/>
          </a:p>
          <a:p>
            <a:r>
              <a:rPr lang="ru-RU" dirty="0" smtClean="0"/>
              <a:t>Файлы проектов </a:t>
            </a:r>
            <a:r>
              <a:rPr lang="en-US" dirty="0" smtClean="0"/>
              <a:t>Visual Studio (</a:t>
            </a:r>
            <a:r>
              <a:rPr lang="ru-RU" dirty="0" smtClean="0"/>
              <a:t>см. также </a:t>
            </a:r>
            <a:r>
              <a:rPr lang="en-US" dirty="0" err="1" smtClean="0"/>
              <a:t>MSBuild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1906</Words>
  <Application>Microsoft Office PowerPoint</Application>
  <PresentationFormat>On-screen Show (4:3)</PresentationFormat>
  <Paragraphs>280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Visualizer в отладчике</vt:lpstr>
      <vt:lpstr>@-строки и XML</vt:lpstr>
      <vt:lpstr>Работа с RSS/Atom форматами</vt:lpstr>
      <vt:lpstr>Работа с HTML</vt:lpstr>
      <vt:lpstr>Библиотеки для работы с HTML</vt:lpstr>
      <vt:lpstr>XML комментарии</vt:lpstr>
      <vt:lpstr>Элементы XML комментариев</vt:lpstr>
      <vt:lpstr>XML комментарии: Настройка</vt:lpstr>
      <vt:lpstr>XML комментарии: Sandcastle</vt:lpstr>
      <vt:lpstr>Чтение XML. Демонстрация.</vt:lpstr>
      <vt:lpstr>XML сериализация (serialization)</vt:lpstr>
      <vt:lpstr>XML Сериализация. Пример.</vt:lpstr>
      <vt:lpstr>Команда Edit -&gt; Paste Special -&gt; Paste XML as Classes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2015-07-10T19:23:59Z</dcterms:modified>
</cp:coreProperties>
</file>