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47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279" r:id="rId18"/>
    <p:sldId id="280" r:id="rId19"/>
    <p:sldId id="310" r:id="rId20"/>
    <p:sldId id="267" r:id="rId21"/>
    <p:sldId id="296" r:id="rId22"/>
    <p:sldId id="287" r:id="rId23"/>
    <p:sldId id="299" r:id="rId24"/>
    <p:sldId id="295" r:id="rId25"/>
    <p:sldId id="278" r:id="rId26"/>
    <p:sldId id="268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69" r:id="rId35"/>
    <p:sldId id="270" r:id="rId36"/>
    <p:sldId id="271" r:id="rId37"/>
    <p:sldId id="272" r:id="rId38"/>
    <p:sldId id="300" r:id="rId39"/>
    <p:sldId id="273" r:id="rId40"/>
    <p:sldId id="274" r:id="rId41"/>
    <p:sldId id="276" r:id="rId42"/>
    <p:sldId id="277" r:id="rId43"/>
    <p:sldId id="292" r:id="rId44"/>
    <p:sldId id="281" r:id="rId45"/>
    <p:sldId id="301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38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18.05.2014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18.05.2014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18.05.2014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18.05.2014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18.05.2014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437112"/>
            <a:ext cx="8280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ИмяТипа</a:t>
            </a:r>
            <a:r>
              <a:rPr lang="en-US" dirty="0"/>
              <a:t> </a:t>
            </a:r>
            <a:r>
              <a:rPr lang="ru-RU" dirty="0" smtClean="0"/>
              <a:t>имяПеременной</a:t>
            </a:r>
            <a:r>
              <a:rPr lang="en-US" dirty="0" smtClean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при изменении создается новый экземпляр. 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86480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выполнения других арифметических операций можно использовать методы класса </a:t>
            </a:r>
            <a:r>
              <a:rPr lang="en-US" sz="3200" dirty="0" err="1" smtClean="0"/>
              <a:t>System.Math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2848</Words>
  <Application>Microsoft Office PowerPoint</Application>
  <PresentationFormat>On-screen Show (4:3)</PresentationFormat>
  <Paragraphs>798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2014-05-18T19:16:54Z</dcterms:modified>
</cp:coreProperties>
</file>