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sldIdLst>
    <p:sldId id="256" r:id="rId5"/>
    <p:sldId id="290" r:id="rId6"/>
    <p:sldId id="293" r:id="rId7"/>
    <p:sldId id="298" r:id="rId8"/>
    <p:sldId id="259" r:id="rId9"/>
    <p:sldId id="260" r:id="rId10"/>
    <p:sldId id="291" r:id="rId11"/>
    <p:sldId id="285" r:id="rId12"/>
    <p:sldId id="286" r:id="rId13"/>
    <p:sldId id="261" r:id="rId14"/>
    <p:sldId id="262" r:id="rId15"/>
    <p:sldId id="263" r:id="rId16"/>
    <p:sldId id="279" r:id="rId17"/>
    <p:sldId id="280" r:id="rId18"/>
    <p:sldId id="287" r:id="rId19"/>
    <p:sldId id="267" r:id="rId20"/>
    <p:sldId id="296" r:id="rId21"/>
    <p:sldId id="299" r:id="rId22"/>
    <p:sldId id="295" r:id="rId23"/>
    <p:sldId id="278" r:id="rId24"/>
    <p:sldId id="268" r:id="rId25"/>
    <p:sldId id="302" r:id="rId26"/>
    <p:sldId id="303" r:id="rId27"/>
    <p:sldId id="304" r:id="rId28"/>
    <p:sldId id="305" r:id="rId29"/>
    <p:sldId id="306" r:id="rId30"/>
    <p:sldId id="307" r:id="rId31"/>
    <p:sldId id="269" r:id="rId32"/>
    <p:sldId id="270" r:id="rId33"/>
    <p:sldId id="271" r:id="rId34"/>
    <p:sldId id="272" r:id="rId35"/>
    <p:sldId id="300" r:id="rId36"/>
    <p:sldId id="273" r:id="rId37"/>
    <p:sldId id="274" r:id="rId38"/>
    <p:sldId id="276" r:id="rId39"/>
    <p:sldId id="277" r:id="rId40"/>
    <p:sldId id="292" r:id="rId41"/>
    <p:sldId id="281" r:id="rId42"/>
    <p:sldId id="301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225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12.11.2013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12.11.2013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12.11.2013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12.11.2013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12.11.2013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12.11.2013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12.11.2013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12.11.2013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1123"/>
              </p:ext>
            </p:extLst>
          </p:nvPr>
        </p:nvGraphicFramePr>
        <p:xfrm>
          <a:off x="251520" y="620688"/>
          <a:ext cx="8640961" cy="5999222"/>
        </p:xfrm>
        <a:graphic>
          <a:graphicData uri="http://schemas.openxmlformats.org/drawingml/2006/table">
            <a:tbl>
              <a:tblPr/>
              <a:tblGrid>
                <a:gridCol w="1663362"/>
                <a:gridCol w="196579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символы </a:t>
            </a:r>
            <a:r>
              <a:rPr lang="en-US" dirty="0" smtClean="0">
                <a:solidFill>
                  <a:schemeClr val="bg1"/>
                </a:solidFill>
              </a:rPr>
              <a:t>\’, \”, \\, \0, 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a, \b,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\f,</a:t>
            </a:r>
            <a:r>
              <a:rPr lang="ru-RU" dirty="0" smtClean="0">
                <a:solidFill>
                  <a:schemeClr val="bg1"/>
                </a:solidFill>
              </a:rPr>
              <a:t> \</a:t>
            </a:r>
            <a:r>
              <a:rPr lang="en-US" dirty="0" smtClean="0">
                <a:solidFill>
                  <a:schemeClr val="bg1"/>
                </a:solidFill>
              </a:rPr>
              <a:t>n, \r, \t, \v,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r>
              <a:rPr lang="en-US" dirty="0" smtClean="0">
                <a:solidFill>
                  <a:schemeClr val="bg1"/>
                </a:solidFill>
              </a:rPr>
              <a:t>,\</a:t>
            </a:r>
            <a:r>
              <a:rPr lang="en-US" dirty="0" err="1">
                <a:solidFill>
                  <a:schemeClr val="bg1"/>
                </a:solidFill>
              </a:rPr>
              <a:t>xn</a:t>
            </a:r>
            <a:r>
              <a:rPr lang="en-US" dirty="0">
                <a:solidFill>
                  <a:schemeClr val="bg1"/>
                </a:solidFill>
              </a:rPr>
              <a:t>[n][n][</a:t>
            </a:r>
            <a:r>
              <a:rPr lang="en-US" dirty="0" smtClean="0">
                <a:solidFill>
                  <a:schemeClr val="bg1"/>
                </a:solidFill>
              </a:rPr>
              <a:t>n],\</a:t>
            </a:r>
            <a:r>
              <a:rPr lang="en-US" dirty="0" err="1" smtClean="0">
                <a:solidFill>
                  <a:schemeClr val="bg1"/>
                </a:solidFill>
              </a:rPr>
              <a:t>Uxxxxxxxx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Будьте ссторожны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</a:t>
            </a:r>
            <a:r>
              <a:rPr lang="ru-RU" dirty="0" smtClean="0"/>
              <a:t>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63221"/>
              </p:ext>
            </p:extLst>
          </p:nvPr>
        </p:nvGraphicFramePr>
        <p:xfrm>
          <a:off x="642392" y="1412776"/>
          <a:ext cx="7859217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4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4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</a:t>
            </a:r>
            <a:r>
              <a:rPr lang="ru-RU" dirty="0" smtClean="0"/>
              <a:t>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035151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88750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499428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Создайте новое консольное приложение 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(Console Application)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Выведите на экран свое имя с помощью функции </a:t>
            </a:r>
            <a:r>
              <a:rPr lang="en-US" dirty="0" err="1" smtClean="0">
                <a:solidFill>
                  <a:schemeClr val="bg1"/>
                </a:solidFill>
                <a:cs typeface="Arial" charset="0"/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Сделайте так чтобы имя выводилось 7 раз</a:t>
            </a:r>
          </a:p>
          <a:p>
            <a:pPr marL="800100" lvl="1" indent="-342900">
              <a:buFont typeface="+mj-lt"/>
              <a:buAutoNum type="alphaL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Сделайте это используя цикл 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for</a:t>
            </a:r>
          </a:p>
          <a:p>
            <a:pPr marL="800100" lvl="1" indent="-342900">
              <a:buFont typeface="+mj-lt"/>
              <a:buAutoNum type="alphaL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Теперь попробуйте тоже самое с помощью цикла 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while</a:t>
            </a:r>
            <a:endParaRPr lang="ru-RU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Добавьте в начале каждой строки порядковый номер</a:t>
            </a: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Дайте пользователю возможность ввести имя с клавиатуры. Выведите в цикле введенное имя. Для ввода данных используйте функцию </a:t>
            </a:r>
            <a:r>
              <a:rPr lang="en-US" dirty="0" err="1" smtClean="0">
                <a:solidFill>
                  <a:schemeClr val="bg1"/>
                </a:solidFill>
                <a:cs typeface="Arial" charset="0"/>
              </a:rPr>
              <a:t>Console.ReadLine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()</a:t>
            </a:r>
            <a:endParaRPr lang="ru-RU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2627</Words>
  <Application>Microsoft Office PowerPoint</Application>
  <PresentationFormat>On-screen Show (4:3)</PresentationFormat>
  <Paragraphs>745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Литералы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Операторы сравнения</vt:lpstr>
      <vt:lpstr>Условные логические операторы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2013-11-12T15:39:48Z</dcterms:modified>
</cp:coreProperties>
</file>