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762000"/>
            <a:ext cx="88392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Где </a:t>
            </a:r>
            <a:r>
              <a:rPr lang="ru-RU" sz="1600" b="1"/>
              <a:t>объект синхронизации </a:t>
            </a:r>
            <a:r>
              <a:rPr lang="ru-RU" sz="1600"/>
              <a:t>– это любой объект, являющийся совместными ресурсом для обоих потоков.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</a:t>
            </a:r>
            <a:r>
              <a:rPr lang="ru-RU" dirty="0" smtClean="0"/>
              <a:t>стеком, приоритетом </a:t>
            </a:r>
            <a:r>
              <a:rPr lang="ru-RU" dirty="0" smtClean="0"/>
              <a:t>и контекстом безопасности (</a:t>
            </a:r>
            <a:r>
              <a:rPr lang="en-US" dirty="0" smtClean="0"/>
              <a:t>security context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/>
              <a:t>ThreadAbortException</a:t>
            </a:r>
            <a:r>
              <a:rPr lang="ru-RU" sz="1600"/>
              <a:t>, причем исключение генерируется в том потоке, для которого вызван метод </a:t>
            </a:r>
            <a:r>
              <a:rPr lang="en-US" sz="160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Метод </a:t>
            </a:r>
            <a:r>
              <a:rPr lang="en-US" sz="2400" b="1"/>
              <a:t>Abort()</a:t>
            </a:r>
            <a:r>
              <a:rPr lang="ru-RU" sz="2400" b="1"/>
              <a:t>.</a:t>
            </a:r>
            <a:endParaRPr lang="en-US" sz="2400" b="1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181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Для отмены команды </a:t>
            </a:r>
            <a:r>
              <a:rPr lang="en-US" sz="1600"/>
              <a:t>Abort() </a:t>
            </a:r>
            <a:r>
              <a:rPr lang="ru-RU" sz="1600"/>
              <a:t>можно воспользоваться методом </a:t>
            </a:r>
            <a:r>
              <a:rPr lang="en-US" sz="160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1398</Words>
  <Application>Microsoft Office PowerPoint</Application>
  <PresentationFormat>On-screen Show (4:3)</PresentationFormat>
  <Paragraphs>353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bel-hard-training</vt:lpstr>
      <vt:lpstr>PowerPoint Presentation</vt:lpstr>
      <vt:lpstr>Литература</vt:lpstr>
      <vt:lpstr>PowerPoint Presentation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2012-11-06T11:25:27Z</dcterms:modified>
</cp:coreProperties>
</file>