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270" r:id="rId10"/>
    <p:sldId id="271" r:id="rId11"/>
    <p:sldId id="265" r:id="rId12"/>
    <p:sldId id="292" r:id="rId13"/>
    <p:sldId id="293" r:id="rId14"/>
    <p:sldId id="272" r:id="rId15"/>
    <p:sldId id="267" r:id="rId16"/>
    <p:sldId id="296" r:id="rId17"/>
    <p:sldId id="291" r:id="rId18"/>
    <p:sldId id="287" r:id="rId19"/>
    <p:sldId id="288" r:id="rId20"/>
    <p:sldId id="289" r:id="rId21"/>
    <p:sldId id="290" r:id="rId22"/>
    <p:sldId id="261" r:id="rId23"/>
    <p:sldId id="298" r:id="rId24"/>
    <p:sldId id="274" r:id="rId25"/>
    <p:sldId id="281" r:id="rId26"/>
    <p:sldId id="275" r:id="rId27"/>
    <p:sldId id="276" r:id="rId28"/>
    <p:sldId id="268" r:id="rId29"/>
    <p:sldId id="286" r:id="rId30"/>
    <p:sldId id="279" r:id="rId31"/>
    <p:sldId id="283" r:id="rId32"/>
    <p:sldId id="278" r:id="rId33"/>
    <p:sldId id="280" r:id="rId34"/>
    <p:sldId id="294" r:id="rId35"/>
    <p:sldId id="273" r:id="rId36"/>
    <p:sldId id="260" r:id="rId37"/>
    <p:sldId id="282" r:id="rId38"/>
    <p:sldId id="264" r:id="rId39"/>
    <p:sldId id="297" r:id="rId40"/>
    <p:sldId id="263" r:id="rId41"/>
    <p:sldId id="299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16.02.2016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rabbitcoder.net/BlackRabbitCoder/Tags/LINQ/default.aspx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</a:t>
            </a:r>
            <a:r>
              <a:rPr lang="ru-RU" dirty="0" smtClean="0"/>
              <a:t>и 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Используем </a:t>
            </a:r>
            <a:r>
              <a:rPr lang="en-US" dirty="0" err="1" smtClean="0"/>
              <a:t>foreach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Позволяют добавлять методы к уже существующим классам без нарушения инкапсуляции.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07386"/>
            <a:ext cx="7931224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 помощью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numbers.Shuffle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381979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Без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методов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Shuffle(numbers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44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методы: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cs typeface="Courier New" pitchFamily="49" charset="0"/>
              </a:rPr>
              <a:t>Чтобы объявить </a:t>
            </a:r>
            <a:r>
              <a:rPr lang="en-US" sz="2000" dirty="0" smtClean="0">
                <a:cs typeface="Courier New" pitchFamily="49" charset="0"/>
              </a:rPr>
              <a:t>extension </a:t>
            </a:r>
            <a:r>
              <a:rPr lang="ru-RU" sz="2000" dirty="0" smtClean="0">
                <a:cs typeface="Courier New" pitchFamily="49" charset="0"/>
              </a:rPr>
              <a:t>метод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ru-RU" sz="2000" dirty="0" smtClean="0">
                <a:cs typeface="Courier New" pitchFamily="49" charset="0"/>
              </a:rPr>
              <a:t>ы</a:t>
            </a:r>
            <a:r>
              <a:rPr lang="en-US" sz="2000" dirty="0" smtClean="0">
                <a:cs typeface="Courier New" pitchFamily="49" charset="0"/>
              </a:rPr>
              <a:t>)</a:t>
            </a:r>
            <a:r>
              <a:rPr lang="ru-RU" sz="2000" dirty="0" smtClean="0">
                <a:cs typeface="Courier New" pitchFamily="49" charset="0"/>
              </a:rPr>
              <a:t> необходимо: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Создать </a:t>
            </a:r>
            <a:r>
              <a:rPr lang="en-US" sz="2000" dirty="0" smtClean="0">
                <a:cs typeface="Courier New" pitchFamily="49" charset="0"/>
              </a:rPr>
              <a:t>static class. </a:t>
            </a:r>
            <a:r>
              <a:rPr lang="ru-RU" sz="2000" dirty="0" smtClean="0">
                <a:cs typeface="Courier New" pitchFamily="49" charset="0"/>
              </a:rPr>
              <a:t>Рекомендуется использовать слово </a:t>
            </a:r>
            <a:r>
              <a:rPr lang="en-US" sz="2000" dirty="0" smtClean="0">
                <a:cs typeface="Courier New" pitchFamily="49" charset="0"/>
              </a:rPr>
              <a:t>Extensions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Объявить внутри него </a:t>
            </a:r>
            <a:r>
              <a:rPr lang="en-US" sz="2000" dirty="0" smtClean="0">
                <a:cs typeface="Courier New" pitchFamily="49" charset="0"/>
              </a:rPr>
              <a:t>public static </a:t>
            </a:r>
            <a:r>
              <a:rPr lang="ru-RU" sz="2000" dirty="0" smtClean="0">
                <a:cs typeface="Courier New" pitchFamily="49" charset="0"/>
              </a:rPr>
              <a:t>метод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Первый аргумент метода определяет какой тип мы будем расширять. Этот аргумент помечается ключевым словом </a:t>
            </a:r>
            <a:r>
              <a:rPr lang="en-US" sz="2000" dirty="0" smtClean="0">
                <a:cs typeface="Courier New" pitchFamily="49" charset="0"/>
              </a:rPr>
              <a:t>this.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284984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ListExtensions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list)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nn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list.Count - 1; i &gt; 0; i--)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 =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list[j];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temp;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9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Лямбда-выражение это</a:t>
            </a:r>
            <a:r>
              <a:rPr lang="en-US" dirty="0" smtClean="0"/>
              <a:t> </a:t>
            </a:r>
            <a:r>
              <a:rPr lang="ru-RU" dirty="0" smtClean="0"/>
              <a:t>форма записи анонимной функции. Имеет вид</a:t>
            </a:r>
          </a:p>
          <a:p>
            <a:pPr marL="0" indent="0">
              <a:buNone/>
            </a:pPr>
            <a:r>
              <a:rPr lang="ru-RU" dirty="0" smtClean="0"/>
              <a:t>(параметры) =</a:t>
            </a:r>
            <a:r>
              <a:rPr lang="en-US" dirty="0" smtClean="0"/>
              <a:t>&gt; { </a:t>
            </a:r>
            <a:r>
              <a:rPr lang="ru-RU" dirty="0" smtClean="0"/>
              <a:t>тело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Оператор </a:t>
            </a:r>
            <a:r>
              <a:rPr lang="en-US" dirty="0" smtClean="0"/>
              <a:t>=&gt;</a:t>
            </a:r>
            <a:r>
              <a:rPr lang="ru-RU" dirty="0" smtClean="0"/>
              <a:t> называют лямда-оператором.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872062"/>
            <a:ext cx="800323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files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 {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"regedit.exe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explorer.exe"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"hh.exe"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"sysmon.exe"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Сортируем коллекцию по убыванию</a:t>
            </a:r>
          </a:p>
          <a:p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files.Sort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((x, y) =&gt;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y.CompareTo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>: </a:t>
            </a:r>
            <a:r>
              <a:rPr lang="ru-RU" dirty="0" smtClean="0"/>
              <a:t>Эволюция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09119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"ia9tgcf0mqnb8e3vyh1xz52dp7oj4rkswl6u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№1. Используем анонимный метод в виде лямбда выражения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№2. Убираем тип аргумента и круглые скобки вокруг списка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Тип не нужен т.к. компилятор умеет определять его автоматически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Скобки вокруг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не нужны т.к.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он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всего один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№3. Когда метод состоит из одной строки с return, то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фигурные скобки, // 	return 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точку с запятой можно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убрать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№4. Если внутри лямбды мы вызываем один метод и кол-во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порядок его аргументов совпадают с аргументами лямбды, то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лямбда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выражение можно еще сильнее упростить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7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Выведение тип-аргументов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(</a:t>
            </a:r>
            <a:r>
              <a:rPr lang="en-US" sz="3200" dirty="0" smtClean="0"/>
              <a:t>inference of type arguments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обобщенных </a:t>
            </a:r>
            <a:r>
              <a:rPr lang="en-US" sz="2000" dirty="0" smtClean="0"/>
              <a:t>(generic) </a:t>
            </a:r>
            <a:r>
              <a:rPr lang="ru-RU" sz="2000" dirty="0" smtClean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 smtClean="0"/>
              <a:t>Choose </a:t>
            </a:r>
            <a:r>
              <a:rPr lang="ru-RU" sz="2000" dirty="0" smtClean="0"/>
              <a:t>может быть вызван с явным указанием тип-аргумента, но это не обязательно: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Choose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&lt;T&gt;(T first, T second)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()%2 == 0 ? first : second;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тип-аргумента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  <a:endParaRPr lang="ru-RU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Короткий вариант </a:t>
            </a:r>
            <a:r>
              <a:rPr lang="ru-RU" sz="2200" dirty="0" smtClean="0"/>
              <a:t>вызова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29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Objects: </a:t>
            </a:r>
            <a:r>
              <a:rPr lang="ru-RU" dirty="0" smtClean="0"/>
              <a:t>Два синтаксиса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LINQ </a:t>
            </a:r>
            <a:r>
              <a:rPr lang="ru-RU" dirty="0" smtClean="0"/>
              <a:t>выражения можно писать используя специальный </a:t>
            </a:r>
            <a:r>
              <a:rPr lang="ru-RU" dirty="0" smtClean="0">
                <a:solidFill>
                  <a:srgbClr val="FFFF00"/>
                </a:solidFill>
              </a:rPr>
              <a:t>язык запросов</a:t>
            </a:r>
            <a:r>
              <a:rPr lang="ru-RU" dirty="0" smtClean="0"/>
              <a:t> и/или </a:t>
            </a:r>
            <a:r>
              <a:rPr lang="ru-RU" dirty="0" smtClean="0">
                <a:solidFill>
                  <a:srgbClr val="FFFF00"/>
                </a:solidFill>
              </a:rPr>
              <a:t>методы расширения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LINQ </a:t>
            </a:r>
            <a:r>
              <a:rPr lang="ru-RU" sz="2400" dirty="0" smtClean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</a:t>
            </a:r>
            <a:r>
              <a:rPr lang="ru-RU" sz="2400" dirty="0"/>
              <a:t>н</a:t>
            </a:r>
            <a:r>
              <a:rPr lang="ru-RU" sz="2400" dirty="0" smtClean="0"/>
              <a:t>ия должы идти в алфавитном порядке. Хранить данные будем в следующем классе: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Книги</a:t>
            </a:r>
          </a:p>
          <a:p>
            <a:pPr lvl="1"/>
            <a:r>
              <a:rPr lang="en-US" dirty="0" smtClean="0"/>
              <a:t>LINQ in C# 2010</a:t>
            </a:r>
            <a:endParaRPr lang="ru-RU" dirty="0" smtClean="0"/>
          </a:p>
          <a:p>
            <a:pPr lvl="1"/>
            <a:r>
              <a:rPr lang="en-US" dirty="0"/>
              <a:t>LINQ in 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C#/.</a:t>
            </a:r>
            <a:r>
              <a:rPr lang="en-US" dirty="0"/>
              <a:t>NET Little Wonders</a:t>
            </a:r>
            <a:r>
              <a:rPr lang="en-US" dirty="0" smtClean="0"/>
              <a:t>:</a:t>
            </a: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http://blackrabbitcoder.net/BlackRabbitCoder/Tags/LINQ/default.aspx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[extension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]++;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1);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inf1, inf2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inf2.Count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 inf1.Count != 0 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inf2.Count - inf1.Count :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inf1.Extension.CompareTo(inf2.Extension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используя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(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Выборка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Группировка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Сортировка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Проекция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 to Objects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Методы класса </a:t>
            </a:r>
            <a:r>
              <a:rPr lang="en-US" sz="4000" dirty="0" smtClean="0"/>
              <a:t>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78779"/>
              </p:ext>
            </p:extLst>
          </p:nvPr>
        </p:nvGraphicFramePr>
        <p:xfrm>
          <a:off x="395536" y="886086"/>
          <a:ext cx="8352928" cy="5459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Empty,</a:t>
                      </a:r>
                      <a:r>
                        <a:rPr lang="en-US" sz="1600" b="0" i="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Range</a:t>
                      </a:r>
                      <a:r>
                        <a:rPr lang="en-US" sz="16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Repeat</a:t>
                      </a:r>
                      <a:endParaRPr lang="en-US" sz="16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Cast,</a:t>
                      </a:r>
                      <a:r>
                        <a:rPr lang="en-US" sz="1600" b="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OfType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Числовой_Тип</a:t>
                      </a:r>
                      <a:r>
                        <a:rPr lang="en-US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ru-RU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decimal?, decimal, double?, double, float?, float, </a:t>
                      </a:r>
                      <a:r>
                        <a:rPr lang="en-US" sz="1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?, </a:t>
                      </a:r>
                      <a:r>
                        <a:rPr lang="en-US" sz="1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long?, long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Average, Max, Min, Sum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Aggregate, All, Any,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AsEnumerable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Average,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Contains, Count,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DefaultIfEmpty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Distinct,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Except, First,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FirstOrDefault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GroupJoin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Intersect, Join, Last,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LastOrDefault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LongCount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Max, Min,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OrderByDescending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Reverse, Select,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SelectMany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SequenceEqual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Single,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Skip,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SkipWhile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Sum, Take,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TakeWhile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ToArray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ToDictionary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ToList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ToLookup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Union, Where, Zip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IOrderedEnumerable</a:t>
                      </a:r>
                      <a:r>
                        <a:rPr lang="en-US" sz="2000" b="0" i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ThenByDescending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smtClean="0"/>
              <a:t>Single</a:t>
            </a:r>
            <a:r>
              <a:rPr lang="en-US" dirty="0" smtClean="0"/>
              <a:t>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Enumerable.GroupBy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Группировка данных по одному или нескольким признакам.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{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(4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Except()</a:t>
            </a:r>
          </a:p>
          <a:p>
            <a:r>
              <a:rPr lang="en-US" dirty="0"/>
              <a:t>Intersect()</a:t>
            </a:r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(1,2,3) + (3,4,5) = (1,2,3,4,5)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(1,2,3) + (3,4,5) = (</a:t>
            </a:r>
            <a:r>
              <a:rPr lang="en-US" dirty="0" smtClean="0"/>
              <a:t>1,2,3,3,4,5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smtClean="0"/>
              <a:t>Count()/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Подсчет кол-ва элементов в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96" y="4449886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удовлетворяющих условию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896" y="5457998"/>
            <a:ext cx="793452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text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.IsUpper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76872"/>
            <a:ext cx="79312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scores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73, 77, 89, 90, 92, 77 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3896" y="306896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/>
              <a:t>Если у коллекции есть свойство </a:t>
            </a:r>
            <a:r>
              <a:rPr lang="en-US" sz="2400" dirty="0" smtClean="0"/>
              <a:t>Length/Count, </a:t>
            </a:r>
            <a:r>
              <a:rPr lang="ru-RU" sz="2400" dirty="0" smtClean="0"/>
              <a:t>то лучше использовать его.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74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/>
                <a:gridCol w="7061956"/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19621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См. также </a:t>
            </a:r>
            <a:r>
              <a:rPr lang="en-US" dirty="0" smtClean="0">
                <a:solidFill>
                  <a:srgbClr val="FFFF00"/>
                </a:solidFill>
              </a:rPr>
              <a:t>tools-linqpad.docx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Методы класса </a:t>
            </a:r>
            <a:r>
              <a:rPr lang="en-US" sz="4000" dirty="0" err="1" smtClean="0"/>
              <a:t>MoreEnumerable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65198"/>
              </p:ext>
            </p:extLst>
          </p:nvPr>
        </p:nvGraphicFramePr>
        <p:xfrm>
          <a:off x="395536" y="886086"/>
          <a:ext cx="8352928" cy="3655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i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GenerateByIndex</a:t>
                      </a:r>
                      <a:r>
                        <a:rPr lang="en-US" sz="18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Generate</a:t>
                      </a:r>
                      <a:endParaRPr lang="en-US" sz="18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любой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тип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Concat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Acquire,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AssertCount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Batch,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Consume,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DistinctBy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EquiZip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ExceptBy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Fold,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ForEach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GroupAdjacent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Index,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MaxBy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MinBy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OrderedMerge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Pad, Pairwise, Pipe, Prepend,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PreScan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Scan,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SingleOrFallback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SkipUntil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Split,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TakeEvery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TakeLast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TakeUntil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ToDataTable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ToDelimitedString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ToHashSet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Trace, Zip,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ZipLongest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7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</a:t>
            </a:r>
            <a:r>
              <a:rPr lang="en-US" dirty="0" smtClean="0"/>
              <a:t>Objects: </a:t>
            </a:r>
            <a:r>
              <a:rPr lang="ru-RU" dirty="0" smtClean="0"/>
              <a:t>работа данными в памяти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: работа с </a:t>
            </a:r>
            <a:r>
              <a:rPr lang="en-US" dirty="0" smtClean="0"/>
              <a:t>XML</a:t>
            </a:r>
          </a:p>
          <a:p>
            <a:r>
              <a:rPr lang="en-US" dirty="0"/>
              <a:t>Parallel </a:t>
            </a:r>
            <a:r>
              <a:rPr lang="en-US" dirty="0" smtClean="0"/>
              <a:t>LINQ: </a:t>
            </a:r>
            <a:r>
              <a:rPr lang="ru-RU" dirty="0" smtClean="0"/>
              <a:t>многопоточные расширения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Работа с БД: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pPr lvl="1"/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Создаются используя</a:t>
            </a:r>
            <a:r>
              <a:rPr lang="en-US" sz="2000" dirty="0" smtClean="0"/>
              <a:t> </a:t>
            </a:r>
            <a:r>
              <a:rPr lang="ru-RU" sz="2000" dirty="0" smtClean="0"/>
              <a:t>синтаксис инициализатора объектов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Компилятор автоматически создает объявление класса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Разные экземпляры анонимного типа будут иметь одинаковый тип, если названия, типы и порядок свойств совпадает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Поля объекта анонимного типа доступны только для чтения</a:t>
            </a:r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2517</Words>
  <Application>Microsoft Office PowerPoint</Application>
  <PresentationFormat>On-screen Show (4:3)</PresentationFormat>
  <Paragraphs>422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IEnumerable&lt;T&gt;</vt:lpstr>
      <vt:lpstr>Итераторы</vt:lpstr>
      <vt:lpstr>Итераторы и yield</vt:lpstr>
      <vt:lpstr>yield и рекурсия</vt:lpstr>
      <vt:lpstr>Extension методы</vt:lpstr>
      <vt:lpstr>Extension методы: Реализация</vt:lpstr>
      <vt:lpstr>Самостоятельное задание</vt:lpstr>
      <vt:lpstr>Лямбда-выражения (lambda expressions)</vt:lpstr>
      <vt:lpstr>Лямбда-выражения: Эволюция</vt:lpstr>
      <vt:lpstr>Выведение тип-аргументов (inference of type arguments)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Класс System.Linq.Enumerable</vt:lpstr>
      <vt:lpstr>Методы класса Enumerable</vt:lpstr>
      <vt:lpstr>Enumerable.Where()</vt:lpstr>
      <vt:lpstr>Enumerable.Select()</vt:lpstr>
      <vt:lpstr>Enumerable: Any() и All()</vt:lpstr>
      <vt:lpstr>Enumerable: First() и Last()</vt:lpstr>
      <vt:lpstr>Enumerable: Single()</vt:lpstr>
      <vt:lpstr>Enumerable.GroupBy()</vt:lpstr>
      <vt:lpstr>Enumerable. Множества</vt:lpstr>
      <vt:lpstr>Enumerable. Сортировка</vt:lpstr>
      <vt:lpstr>Enumerable. Математика</vt:lpstr>
      <vt:lpstr>Enumerable. Другие методы</vt:lpstr>
      <vt:lpstr>Методы Count()/LongCount()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  <vt:lpstr>Методы класса MoreEnumerable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2016-02-15T22:48:28Z</dcterms:modified>
</cp:coreProperties>
</file>