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7" r:id="rId4"/>
    <p:sldId id="281" r:id="rId5"/>
    <p:sldId id="280" r:id="rId6"/>
    <p:sldId id="283" r:id="rId7"/>
    <p:sldId id="289" r:id="rId8"/>
    <p:sldId id="282" r:id="rId9"/>
    <p:sldId id="286" r:id="rId10"/>
    <p:sldId id="287" r:id="rId11"/>
    <p:sldId id="288" r:id="rId12"/>
    <p:sldId id="284" r:id="rId13"/>
    <p:sldId id="28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346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Document Outline</vt:lpstr>
      <vt:lpstr>Имена событий</vt:lpstr>
      <vt:lpstr>Префиксы имен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2015-11-09T00:04:35Z</dcterms:modified>
</cp:coreProperties>
</file>