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3" r:id="rId13"/>
    <p:sldId id="263" r:id="rId14"/>
    <p:sldId id="264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Однобайтовые кодировки: </a:t>
            </a:r>
            <a:r>
              <a:rPr lang="en-US" dirty="0" smtClean="0"/>
              <a:t> </a:t>
            </a:r>
            <a:r>
              <a:rPr lang="en-US" dirty="0"/>
              <a:t>ISO 8859-1, </a:t>
            </a:r>
            <a:r>
              <a:rPr lang="en-US" dirty="0" smtClean="0"/>
              <a:t>EBCDIC, Windows-1251</a:t>
            </a:r>
            <a:r>
              <a:rPr lang="en-US" dirty="0" smtClean="0"/>
              <a:t>, koi8-r, dos866, ASCII (</a:t>
            </a:r>
            <a:r>
              <a:rPr lang="ru-RU" dirty="0" smtClean="0"/>
              <a:t>7-битовая кодировка) и другие.</a:t>
            </a:r>
          </a:p>
          <a:p>
            <a:r>
              <a:rPr lang="ru-RU" dirty="0" err="1" smtClean="0"/>
              <a:t>Многобайтовые</a:t>
            </a:r>
            <a:r>
              <a:rPr lang="ru-RU" dirty="0" smtClean="0"/>
              <a:t> кодировки: </a:t>
            </a:r>
            <a:r>
              <a:rPr lang="ru-RU" dirty="0" smtClean="0"/>
              <a:t>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</a:t>
            </a:r>
            <a:r>
              <a:rPr lang="ru-RU" dirty="0" smtClean="0"/>
              <a:t>другие.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Самой </a:t>
            </a:r>
            <a:r>
              <a:rPr lang="ru-RU" dirty="0" smtClean="0"/>
              <a:t>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 </a:t>
              </a:r>
              <a:r>
                <a:rPr lang="ru-RU" sz="3200" dirty="0" smtClean="0"/>
                <a:t>(верхняя часть)</a:t>
              </a:r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1553</Words>
  <Application>Microsoft Office PowerPoint</Application>
  <PresentationFormat>Экран (4:3)</PresentationFormat>
  <Paragraphs>308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Office Theme</vt:lpstr>
      <vt:lpstr>bel-hard-training</vt:lpstr>
      <vt:lpstr>Презентация PowerPoint</vt:lpstr>
      <vt:lpstr>Материалы для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Кодировки текста</vt:lpstr>
      <vt:lpstr>Кодировки текста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teacher</cp:lastModifiedBy>
  <cp:revision>31</cp:revision>
  <dcterms:created xsi:type="dcterms:W3CDTF">2012-08-15T13:16:02Z</dcterms:created>
  <dcterms:modified xsi:type="dcterms:W3CDTF">2014-04-21T19:46:48Z</dcterms:modified>
</cp:coreProperties>
</file>