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93" r:id="rId13"/>
    <p:sldId id="286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75" r:id="rId22"/>
    <p:sldId id="264" r:id="rId23"/>
    <p:sldId id="288" r:id="rId24"/>
    <p:sldId id="289" r:id="rId25"/>
    <p:sldId id="265" r:id="rId26"/>
    <p:sldId id="266" r:id="rId27"/>
    <p:sldId id="291" r:id="rId28"/>
    <p:sldId id="267" r:id="rId29"/>
    <p:sldId id="268" r:id="rId30"/>
    <p:sldId id="287" r:id="rId31"/>
    <p:sldId id="278" r:id="rId32"/>
    <p:sldId id="279" r:id="rId33"/>
    <p:sldId id="280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</a:t>
            </a:r>
            <a:r>
              <a:rPr lang="ru-RU" sz="1600" dirty="0" smtClean="0"/>
              <a:t>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</a:t>
            </a:r>
            <a:r>
              <a:rPr lang="ru-RU" sz="1600" dirty="0" smtClean="0"/>
              <a:t>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3007</Words>
  <Application>Microsoft Office PowerPoint</Application>
  <PresentationFormat>Экран (4:3)</PresentationFormat>
  <Paragraphs>581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Презентация PowerPoint</vt:lpstr>
      <vt:lpstr>Материалы для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Термины</vt:lpstr>
      <vt:lpstr>Средства ввода/вывода</vt:lpstr>
      <vt:lpstr>Презентация PowerPoint</vt:lpstr>
      <vt:lpstr>Презентация PowerPoint</vt:lpstr>
      <vt:lpstr>Презентация PowerPoint</vt:lpstr>
      <vt:lpstr>Презентация PowerPoint</vt:lpstr>
      <vt:lpstr>Шаблон поиска (search pattern)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 File. Быстрое чтение/запись файлов.</vt:lpstr>
      <vt:lpstr>Класс File. Быстрое чтение/запись файлов. Окончание.</vt:lpstr>
      <vt:lpstr>Презентация PowerPoint</vt:lpstr>
      <vt:lpstr>Презентация PowerPoint</vt:lpstr>
      <vt:lpstr>Понятие потока</vt:lpstr>
      <vt:lpstr>Презентация PowerPoint</vt:lpstr>
      <vt:lpstr>Презентация PowerPoint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teacher</cp:lastModifiedBy>
  <cp:revision>91</cp:revision>
  <dcterms:created xsi:type="dcterms:W3CDTF">2012-08-15T13:44:54Z</dcterms:created>
  <dcterms:modified xsi:type="dcterms:W3CDTF">2014-04-21T20:01:52Z</dcterms:modified>
</cp:coreProperties>
</file>