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9" r:id="rId21"/>
    <p:sldId id="300" r:id="rId22"/>
    <p:sldId id="301" r:id="rId23"/>
    <p:sldId id="295" r:id="rId24"/>
    <p:sldId id="296" r:id="rId25"/>
    <p:sldId id="275" r:id="rId26"/>
    <p:sldId id="264" r:id="rId27"/>
    <p:sldId id="288" r:id="rId28"/>
    <p:sldId id="289" r:id="rId29"/>
    <p:sldId id="265" r:id="rId30"/>
    <p:sldId id="266" r:id="rId31"/>
    <p:sldId id="291" r:id="rId32"/>
    <p:sldId id="267" r:id="rId33"/>
    <p:sldId id="268" r:id="rId34"/>
    <p:sldId id="287" r:id="rId35"/>
    <p:sldId id="278" r:id="rId36"/>
    <p:sldId id="298" r:id="rId37"/>
    <p:sldId id="297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2060262"/>
            <a:ext cx="864940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437112"/>
            <a:ext cx="86868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077072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35276"/>
              </p:ext>
            </p:extLst>
          </p:nvPr>
        </p:nvGraphicFramePr>
        <p:xfrm>
          <a:off x="467544" y="894928"/>
          <a:ext cx="8208912" cy="5394960"/>
        </p:xfrm>
        <a:graphic>
          <a:graphicData uri="http://schemas.openxmlformats.org/drawingml/2006/table">
            <a:tbl>
              <a:tblPr/>
              <a:tblGrid>
                <a:gridCol w="1872208"/>
                <a:gridCol w="6336704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07693"/>
              </p:ext>
            </p:extLst>
          </p:nvPr>
        </p:nvGraphicFramePr>
        <p:xfrm>
          <a:off x="467544" y="881216"/>
          <a:ext cx="8208912" cy="5212080"/>
        </p:xfrm>
        <a:graphic>
          <a:graphicData uri="http://schemas.openxmlformats.org/drawingml/2006/table">
            <a:tbl>
              <a:tblPr/>
              <a:tblGrid>
                <a:gridCol w="1872208"/>
                <a:gridCol w="6336704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3784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872208"/>
                <a:gridCol w="6336704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3159</Words>
  <Application>Microsoft Office PowerPoint</Application>
  <PresentationFormat>On-screen Show (4:3)</PresentationFormat>
  <Paragraphs>624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Метаданные файлов</vt:lpstr>
      <vt:lpstr>Ограничения на длину пути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128</cp:revision>
  <dcterms:created xsi:type="dcterms:W3CDTF">2012-08-15T13:44:54Z</dcterms:created>
  <dcterms:modified xsi:type="dcterms:W3CDTF">2014-08-28T20:08:29Z</dcterms:modified>
</cp:coreProperties>
</file>