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6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266" r:id="rId21"/>
    <p:sldId id="284" r:id="rId22"/>
    <p:sldId id="286" r:id="rId23"/>
    <p:sldId id="287" r:id="rId24"/>
    <p:sldId id="289" r:id="rId25"/>
    <p:sldId id="290" r:id="rId26"/>
    <p:sldId id="296" r:id="rId27"/>
    <p:sldId id="267" r:id="rId28"/>
    <p:sldId id="268" r:id="rId29"/>
    <p:sldId id="269" r:id="rId30"/>
    <p:sldId id="270" r:id="rId31"/>
    <p:sldId id="271" r:id="rId32"/>
    <p:sldId id="272" r:id="rId33"/>
    <p:sldId id="285" r:id="rId34"/>
    <p:sldId id="288" r:id="rId35"/>
    <p:sldId id="278" r:id="rId36"/>
    <p:sldId id="273" r:id="rId37"/>
    <p:sldId id="274" r:id="rId38"/>
    <p:sldId id="275" r:id="rId39"/>
    <p:sldId id="277" r:id="rId40"/>
    <p:sldId id="282" r:id="rId41"/>
    <p:sldId id="279" r:id="rId42"/>
    <p:sldId id="280" r:id="rId43"/>
    <p:sldId id="276" r:id="rId44"/>
    <p:sldId id="291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28.08.2014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28.08.2014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28.08.2014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System.Windows.Threading.DispatcherTimer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Mutex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System.Threading.Mutex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smtClean="0"/>
              <a:t>System.Diagnostics.Process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 Запуск программы ассоциированной с расширением </a:t>
            </a:r>
            <a:r>
              <a:rPr lang="en-US" dirty="0" smtClean="0"/>
              <a:t>jpg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Process.Start</a:t>
            </a:r>
            <a:r>
              <a:rPr lang="en-US" dirty="0"/>
              <a:t>(@"C:\Windows\Web\Wallpaper\Windows\img0.jpg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браузера 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Process.Start("http://tut.by");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Запуск почтового клиента по умолчанию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Process.Start(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2701</Words>
  <Application>Microsoft Office PowerPoint</Application>
  <PresentationFormat>On-screen Show (4:3)</PresentationFormat>
  <Paragraphs>583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2014-08-28T21:29:56Z</dcterms:modified>
</cp:coreProperties>
</file>