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6" r:id="rId17"/>
    <p:sldId id="291" r:id="rId18"/>
    <p:sldId id="287" r:id="rId19"/>
    <p:sldId id="288" r:id="rId20"/>
    <p:sldId id="289" r:id="rId21"/>
    <p:sldId id="290" r:id="rId22"/>
    <p:sldId id="261" r:id="rId23"/>
    <p:sldId id="298" r:id="rId24"/>
    <p:sldId id="274" r:id="rId25"/>
    <p:sldId id="281" r:id="rId26"/>
    <p:sldId id="275" r:id="rId27"/>
    <p:sldId id="276" r:id="rId28"/>
    <p:sldId id="268" r:id="rId29"/>
    <p:sldId id="286" r:id="rId30"/>
    <p:sldId id="279" r:id="rId31"/>
    <p:sldId id="283" r:id="rId32"/>
    <p:sldId id="278" r:id="rId33"/>
    <p:sldId id="280" r:id="rId34"/>
    <p:sldId id="294" r:id="rId35"/>
    <p:sldId id="273" r:id="rId36"/>
    <p:sldId id="260" r:id="rId37"/>
    <p:sldId id="282" r:id="rId38"/>
    <p:sldId id="264" r:id="rId39"/>
    <p:sldId id="297" r:id="rId40"/>
    <p:sldId id="263" r:id="rId41"/>
    <p:sldId id="29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07.05.2016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84984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8779"/>
              </p:ext>
            </p:extLst>
          </p:nvPr>
        </p:nvGraphicFramePr>
        <p:xfrm>
          <a:off x="395536" y="886086"/>
          <a:ext cx="8352928" cy="5459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55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2518</Words>
  <Application>Microsoft Office PowerPoint</Application>
  <PresentationFormat>On-screen Show (4:3)</PresentationFormat>
  <Paragraphs>422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2016-05-06T21:24:55Z</dcterms:modified>
</cp:coreProperties>
</file>