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79" r:id="rId15"/>
    <p:sldId id="280" r:id="rId16"/>
    <p:sldId id="287" r:id="rId17"/>
    <p:sldId id="267" r:id="rId18"/>
    <p:sldId id="296" r:id="rId19"/>
    <p:sldId id="299" r:id="rId20"/>
    <p:sldId id="295" r:id="rId21"/>
    <p:sldId id="278" r:id="rId22"/>
    <p:sldId id="268" r:id="rId23"/>
    <p:sldId id="269" r:id="rId24"/>
    <p:sldId id="270" r:id="rId25"/>
    <p:sldId id="271" r:id="rId26"/>
    <p:sldId id="272" r:id="rId27"/>
    <p:sldId id="300" r:id="rId28"/>
    <p:sldId id="273" r:id="rId29"/>
    <p:sldId id="274" r:id="rId30"/>
    <p:sldId id="275" r:id="rId31"/>
    <p:sldId id="276" r:id="rId32"/>
    <p:sldId id="277" r:id="rId33"/>
    <p:sldId id="292" r:id="rId34"/>
    <p:sldId id="281" r:id="rId35"/>
    <p:sldId id="30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31.10.2013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31.10.2013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Создайте новое консольное приложение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(Console Application)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Выведите на экран свое имя с помощью функции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так чтобы имя выводилось 7 раз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это используя цикл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for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Теперь попробуйте тоже самое с помощью цикла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while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Добавьте в начале каждой строки порядковый номер</a:t>
            </a: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Дайте пользователю возможность ввести имя с клавиатуры. Выведите в цикле введенное имя. Для ввода данных используйте функцию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2133</Words>
  <Application>Microsoft Office PowerPoint</Application>
  <PresentationFormat>On-screen Show (4:3)</PresentationFormat>
  <Paragraphs>641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2013-10-31T12:26:57Z</dcterms:modified>
</cp:coreProperties>
</file>