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0" r:id="rId11"/>
    <p:sldId id="280" r:id="rId12"/>
    <p:sldId id="281" r:id="rId13"/>
    <p:sldId id="282" r:id="rId14"/>
    <p:sldId id="289" r:id="rId15"/>
    <p:sldId id="283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802602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C# 6. Null-Conditional Operator</a:t>
            </a:r>
            <a:endParaRPr lang="ru-RU" sz="2400" b="1" dirty="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err="1" smtClean="0"/>
              <a:t>eventName</a:t>
            </a:r>
            <a:r>
              <a:rPr lang="en-US" sz="1600" dirty="0" smtClean="0"/>
              <a:t>?.Invoke()</a:t>
            </a:r>
            <a:endParaRPr lang="ru-RU" sz="1600" dirty="0" smtClean="0"/>
          </a:p>
          <a:p>
            <a:pPr eaLnBrk="1" hangingPunct="1"/>
            <a:endParaRPr lang="en-US" sz="1600" dirty="0" smtClean="0">
              <a:hlinkClick r:id="rId2"/>
            </a:endParaRPr>
          </a:p>
          <a:p>
            <a:pPr eaLnBrk="1" hangingPunct="1"/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msdn.microsoft.com/en-us/magazine/dn802602.aspx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0326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	//Шаг 1. Объявление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события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private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68830"/>
            <a:ext cx="8839200" cy="39395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public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speed +=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Explode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System.Action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Делегат</a:t>
            </a:r>
            <a:r>
              <a:rPr lang="ru-RU" sz="1600" dirty="0">
                <a:solidFill>
                  <a:schemeClr val="bg1"/>
                </a:solidFill>
              </a:rPr>
              <a:t>ы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System.Action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Action&lt;T1, </a:t>
            </a:r>
            <a:r>
              <a:rPr lang="en-US" sz="1600" dirty="0" smtClean="0">
                <a:solidFill>
                  <a:schemeClr val="bg1"/>
                </a:solidFill>
              </a:rPr>
              <a:t>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Action&lt;T1, T2, </a:t>
            </a:r>
            <a:r>
              <a:rPr lang="en-US" sz="1600" dirty="0" smtClean="0">
                <a:solidFill>
                  <a:schemeClr val="bg1"/>
                </a:solidFill>
              </a:rPr>
              <a:t>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Делегаты </a:t>
            </a:r>
            <a:r>
              <a:rPr lang="en-US" sz="1600" dirty="0" err="1" smtClean="0">
                <a:solidFill>
                  <a:schemeClr val="bg1"/>
                </a:solidFill>
              </a:rPr>
              <a:t>System.Func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описывают </a:t>
            </a:r>
            <a:r>
              <a:rPr lang="ru-RU" sz="1600" dirty="0">
                <a:solidFill>
                  <a:schemeClr val="bg1"/>
                </a:solidFill>
              </a:rPr>
              <a:t>функцию </a:t>
            </a:r>
            <a:r>
              <a:rPr lang="ru-RU" sz="1600" dirty="0" smtClean="0">
                <a:solidFill>
                  <a:schemeClr val="bg1"/>
                </a:solidFill>
              </a:rPr>
              <a:t>с возвращаемым значением с количеством </a:t>
            </a:r>
            <a:r>
              <a:rPr lang="ru-RU" sz="1600" dirty="0">
                <a:solidFill>
                  <a:schemeClr val="bg1"/>
                </a:solidFill>
              </a:rPr>
              <a:t>аргументов от 0 до </a:t>
            </a:r>
            <a:r>
              <a:rPr lang="ru-RU" sz="1600" dirty="0" smtClean="0">
                <a:solidFill>
                  <a:schemeClr val="bg1"/>
                </a:solidFill>
              </a:rPr>
              <a:t>16.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TResult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endParaRPr lang="en-US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TResult</a:t>
            </a:r>
            <a:r>
              <a:rPr lang="en-US" sz="1600" dirty="0" smtClean="0">
                <a:solidFill>
                  <a:schemeClr val="bg1"/>
                </a:solidFill>
              </a:rPr>
              <a:t>, T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Func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>
                <a:solidFill>
                  <a:schemeClr val="bg1"/>
                </a:solidFill>
              </a:rPr>
              <a:t>TResult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T1</a:t>
            </a:r>
            <a:r>
              <a:rPr lang="en-US" sz="1600" dirty="0">
                <a:solidFill>
                  <a:schemeClr val="bg1"/>
                </a:solidFill>
              </a:rPr>
              <a:t>, T2, T3, T4, T5, T6, T7, T8, T9, T10, T11, T12, T13, T14, T15, </a:t>
            </a:r>
            <a:r>
              <a:rPr lang="en-US" sz="1600" dirty="0" smtClean="0">
                <a:solidFill>
                  <a:schemeClr val="bg1"/>
                </a:solidFill>
              </a:rPr>
              <a:t>T16&gt;</a:t>
            </a:r>
          </a:p>
          <a:p>
            <a:pPr marL="285750" eaLnBrk="1" hangingPunct="1"/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Где </a:t>
            </a:r>
            <a:r>
              <a:rPr lang="en-US" sz="1600" dirty="0" smtClean="0">
                <a:solidFill>
                  <a:schemeClr val="bg1"/>
                </a:solidFill>
              </a:rPr>
              <a:t>T1, T2, ,,, T16 </a:t>
            </a:r>
            <a:r>
              <a:rPr lang="ru-RU" sz="1600" dirty="0" smtClean="0">
                <a:solidFill>
                  <a:schemeClr val="bg1"/>
                </a:solidFill>
              </a:rPr>
              <a:t>– тип аргумента, </a:t>
            </a:r>
            <a:r>
              <a:rPr lang="en-US" sz="1600" smtClean="0">
                <a:solidFill>
                  <a:schemeClr val="bg1"/>
                </a:solidFill>
              </a:rPr>
              <a:t>T</a:t>
            </a:r>
            <a:r>
              <a:rPr lang="en-US" sz="1600">
                <a:solidFill>
                  <a:schemeClr val="bg1"/>
                </a:solidFill>
              </a:rPr>
              <a:t>R</a:t>
            </a:r>
            <a:r>
              <a:rPr lang="en-US" sz="1600" smtClean="0">
                <a:solidFill>
                  <a:schemeClr val="bg1"/>
                </a:solidFill>
              </a:rPr>
              <a:t>esult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тип возвращаемого значения.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Делегаты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</a:t>
            </a:r>
            <a:r>
              <a:rPr lang="en-US" sz="2400" b="1" dirty="0" err="1" smtClean="0"/>
              <a:t>System.EventHandler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TEventArgs</a:t>
            </a:r>
            <a:r>
              <a:rPr lang="en-US" sz="2400" b="1" dirty="0" smtClean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Для </a:t>
            </a:r>
            <a:r>
              <a:rPr lang="ru-RU" sz="1600" dirty="0">
                <a:solidFill>
                  <a:schemeClr val="bg1"/>
                </a:solidFill>
              </a:rPr>
              <a:t>обработки событий в </a:t>
            </a:r>
            <a:r>
              <a:rPr lang="ru-RU" sz="1600" dirty="0" smtClean="0">
                <a:solidFill>
                  <a:schemeClr val="bg1"/>
                </a:solidFill>
              </a:rPr>
              <a:t>приложениях </a:t>
            </a:r>
            <a:r>
              <a:rPr lang="en-US" sz="1600" dirty="0" smtClean="0">
                <a:solidFill>
                  <a:schemeClr val="bg1"/>
                </a:solidFill>
              </a:rPr>
              <a:t>Windows Forms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Создание типов с большим количеством событий.</a:t>
            </a:r>
            <a:endParaRPr lang="ru-RU" sz="2400" b="1" dirty="0"/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 smtClean="0"/>
              <a:t>System.ComponentModel.EventHandlerList</a:t>
            </a:r>
            <a:r>
              <a:rPr lang="en-US" sz="1600" dirty="0" smtClean="0"/>
              <a:t>. </a:t>
            </a:r>
            <a:r>
              <a:rPr lang="ru-RU" sz="1600" dirty="0" smtClean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 smtClean="0"/>
              <a:t>EventSet</a:t>
            </a:r>
            <a:r>
              <a:rPr lang="en-US" sz="1600" dirty="0" smtClean="0"/>
              <a:t> </a:t>
            </a:r>
            <a:r>
              <a:rPr lang="ru-RU" sz="1600" dirty="0" smtClean="0"/>
              <a:t>из книги Джеффри Рихтера.</a:t>
            </a:r>
            <a:endParaRPr lang="ru-RU" sz="160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примере </a:t>
            </a:r>
            <a:r>
              <a:rPr lang="en-US" dirty="0" smtClean="0">
                <a:solidFill>
                  <a:srgbClr val="FFFF00"/>
                </a:solidFill>
              </a:rPr>
              <a:t>L05-S02-EventHandlerList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Самостоятельное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 smtClean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 smtClean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smtClean="0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</a:t>
            </a:r>
            <a:r>
              <a:rPr lang="ru-RU" sz="1600" dirty="0" smtClean="0"/>
              <a:t>мо</a:t>
            </a:r>
            <a:r>
              <a:rPr lang="ru-RU" sz="1600" dirty="0"/>
              <a:t>ж</a:t>
            </a:r>
            <a:r>
              <a:rPr lang="ru-RU" sz="1600" dirty="0" smtClean="0"/>
              <a:t>но </a:t>
            </a:r>
            <a:r>
              <a:rPr lang="ru-RU" sz="1600" dirty="0"/>
              <a:t>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1570</Words>
  <Application>Microsoft Office PowerPoint</Application>
  <PresentationFormat>On-screen Show (4:3)</PresentationFormat>
  <Paragraphs>355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54</cp:revision>
  <dcterms:created xsi:type="dcterms:W3CDTF">2012-08-15T13:44:54Z</dcterms:created>
  <dcterms:modified xsi:type="dcterms:W3CDTF">2014-10-02T14:13:26Z</dcterms:modified>
</cp:coreProperties>
</file>