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11.09.2012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11.09.2012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11.09.2012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joelonsoftware.com/articles/fog000000004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lstStyle/>
          <a:p>
            <a:r>
              <a:rPr lang="en-US" dirty="0" smtClean="0"/>
              <a:t>Test Driven Development (</a:t>
            </a:r>
            <a:r>
              <a:rPr lang="ru-RU" dirty="0" smtClean="0"/>
              <a:t>управляемое тестами)</a:t>
            </a:r>
          </a:p>
          <a:p>
            <a:r>
              <a:rPr lang="en-US" dirty="0" smtClean="0"/>
              <a:t>Continuous Integration (CI)</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 you use source control? </a:t>
            </a:r>
          </a:p>
          <a:p>
            <a:pPr marL="514350" indent="-514350">
              <a:buFont typeface="+mj-lt"/>
              <a:buAutoNum type="arabicPeriod"/>
            </a:pPr>
            <a:r>
              <a:rPr lang="en-US" dirty="0"/>
              <a:t>Can you make a build in one step? </a:t>
            </a:r>
          </a:p>
          <a:p>
            <a:pPr marL="514350" indent="-514350">
              <a:buFont typeface="+mj-lt"/>
              <a:buAutoNum type="arabicPeriod"/>
            </a:pPr>
            <a:r>
              <a:rPr lang="en-US" dirty="0"/>
              <a:t>Do you make daily builds? </a:t>
            </a:r>
          </a:p>
          <a:p>
            <a:pPr marL="514350" indent="-514350">
              <a:buFont typeface="+mj-lt"/>
              <a:buAutoNum type="arabicPeriod"/>
            </a:pPr>
            <a:r>
              <a:rPr lang="en-US" dirty="0"/>
              <a:t>Do you have a bug database? </a:t>
            </a:r>
          </a:p>
          <a:p>
            <a:pPr marL="514350" indent="-514350">
              <a:buFont typeface="+mj-lt"/>
              <a:buAutoNum type="arabicPeriod"/>
            </a:pPr>
            <a:r>
              <a:rPr lang="en-US" dirty="0"/>
              <a:t>Do you fix bugs before writing new code? </a:t>
            </a:r>
          </a:p>
          <a:p>
            <a:pPr marL="514350" indent="-514350">
              <a:buFont typeface="+mj-lt"/>
              <a:buAutoNum type="arabicPeriod"/>
            </a:pPr>
            <a:r>
              <a:rPr lang="en-US" dirty="0"/>
              <a:t>Do you have an up-to-date schedule? </a:t>
            </a:r>
          </a:p>
          <a:p>
            <a:pPr marL="514350" indent="-514350">
              <a:buFont typeface="+mj-lt"/>
              <a:buAutoNum type="arabicPeriod"/>
            </a:pPr>
            <a:r>
              <a:rPr lang="en-US" dirty="0"/>
              <a:t>Do you have a spec? </a:t>
            </a:r>
          </a:p>
          <a:p>
            <a:pPr marL="514350" indent="-514350">
              <a:buFont typeface="+mj-lt"/>
              <a:buAutoNum type="arabicPeriod"/>
            </a:pPr>
            <a:r>
              <a:rPr lang="en-US" dirty="0"/>
              <a:t>Do programmers have quiet working conditions? </a:t>
            </a:r>
          </a:p>
          <a:p>
            <a:pPr marL="514350" indent="-514350">
              <a:buFont typeface="+mj-lt"/>
              <a:buAutoNum type="arabicPeriod"/>
            </a:pPr>
            <a:r>
              <a:rPr lang="en-US" dirty="0"/>
              <a:t>Do you use the best tools money can buy? </a:t>
            </a:r>
          </a:p>
          <a:p>
            <a:pPr marL="514350" indent="-514350">
              <a:buFont typeface="+mj-lt"/>
              <a:buAutoNum type="arabicPeriod"/>
            </a:pPr>
            <a:r>
              <a:rPr lang="en-US" dirty="0"/>
              <a:t>Do you have testers? </a:t>
            </a:r>
          </a:p>
          <a:p>
            <a:pPr marL="514350" indent="-514350">
              <a:buFont typeface="+mj-lt"/>
              <a:buAutoNum type="arabicPeriod"/>
            </a:pPr>
            <a:r>
              <a:rPr lang="en-US" dirty="0"/>
              <a:t>Do new candidates write code during their interview? </a:t>
            </a:r>
          </a:p>
          <a:p>
            <a:pPr marL="514350" indent="-514350">
              <a:buFont typeface="+mj-lt"/>
              <a:buAutoNum type="arabicPeriod"/>
            </a:pPr>
            <a:r>
              <a:rPr lang="en-US" dirty="0"/>
              <a:t>Do you do hallway usability testing</a:t>
            </a:r>
            <a:r>
              <a:rPr lang="en-US" dirty="0" smtClean="0"/>
              <a:t>?</a:t>
            </a:r>
            <a:endParaRPr lang="ru-RU" dirty="0" smtClean="0"/>
          </a:p>
          <a:p>
            <a:pPr marL="0" indent="0">
              <a:buNone/>
            </a:pPr>
            <a:endParaRPr lang="ru-RU" dirty="0"/>
          </a:p>
          <a:p>
            <a:pPr marL="0" indent="0">
              <a:buNone/>
            </a:pPr>
            <a:r>
              <a:rPr lang="en-US" dirty="0">
                <a:hlinkClick r:id="rId2"/>
              </a:rPr>
              <a:t>http://</a:t>
            </a:r>
            <a:r>
              <a:rPr lang="en-US" dirty="0" smtClean="0">
                <a:hlinkClick r:id="rId2"/>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529</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2012-09-11T07:42:00Z</dcterms:modified>
</cp:coreProperties>
</file>