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63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296" r:id="rId24"/>
    <p:sldId id="329" r:id="rId25"/>
    <p:sldId id="274" r:id="rId26"/>
    <p:sldId id="287" r:id="rId27"/>
    <p:sldId id="332" r:id="rId28"/>
    <p:sldId id="299" r:id="rId29"/>
    <p:sldId id="295" r:id="rId30"/>
    <p:sldId id="311" r:id="rId31"/>
    <p:sldId id="278" r:id="rId32"/>
    <p:sldId id="268" r:id="rId33"/>
    <p:sldId id="317" r:id="rId34"/>
    <p:sldId id="330" r:id="rId35"/>
    <p:sldId id="331" r:id="rId36"/>
    <p:sldId id="302" r:id="rId37"/>
    <p:sldId id="303" r:id="rId38"/>
    <p:sldId id="324" r:id="rId39"/>
    <p:sldId id="313" r:id="rId40"/>
    <p:sldId id="304" r:id="rId41"/>
    <p:sldId id="305" r:id="rId42"/>
    <p:sldId id="316" r:id="rId43"/>
    <p:sldId id="312" r:id="rId44"/>
    <p:sldId id="306" r:id="rId45"/>
    <p:sldId id="326" r:id="rId46"/>
    <p:sldId id="307" r:id="rId47"/>
    <p:sldId id="333" r:id="rId48"/>
    <p:sldId id="308" r:id="rId49"/>
    <p:sldId id="322" r:id="rId50"/>
    <p:sldId id="269" r:id="rId51"/>
    <p:sldId id="270" r:id="rId52"/>
    <p:sldId id="320" r:id="rId53"/>
    <p:sldId id="271" r:id="rId54"/>
    <p:sldId id="272" r:id="rId55"/>
    <p:sldId id="300" r:id="rId56"/>
    <p:sldId id="273" r:id="rId57"/>
    <p:sldId id="276" r:id="rId58"/>
    <p:sldId id="325" r:id="rId59"/>
    <p:sldId id="292" r:id="rId60"/>
    <p:sldId id="281" r:id="rId61"/>
    <p:sldId id="301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09"/>
            <p14:sldId id="314"/>
            <p14:sldId id="321"/>
            <p14:sldId id="310"/>
            <p14:sldId id="267"/>
            <p14:sldId id="315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  <p14:sldId id="268"/>
            <p14:sldId id="317"/>
            <p14:sldId id="330"/>
            <p14:sldId id="331"/>
          </p14:sldIdLst>
        </p14:section>
        <p14:section name="Массивы" id="{60B9B266-18A6-40E8-8F56-BF60E03540AE}">
          <p14:sldIdLst>
            <p14:sldId id="302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16"/>
            <p14:sldId id="312"/>
            <p14:sldId id="306"/>
            <p14:sldId id="326"/>
            <p14:sldId id="307"/>
            <p14:sldId id="333"/>
            <p14:sldId id="308"/>
            <p14:sldId id="322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5545" autoAdjust="0"/>
  </p:normalViewPr>
  <p:slideViewPr>
    <p:cSldViewPr>
      <p:cViewPr varScale="1">
        <p:scale>
          <a:sx n="87" d="100"/>
          <a:sy n="87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08.10.2017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08.10.2017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08.10.2017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08.10.2017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4756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16"/>
              </p:ext>
            </p:extLst>
          </p:nvPr>
        </p:nvGraphicFramePr>
        <p:xfrm>
          <a:off x="414250" y="620688"/>
          <a:ext cx="8315501" cy="57244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err="1" smtClean="0">
                <a:solidFill>
                  <a:schemeClr val="bg1"/>
                </a:solidFill>
              </a:rPr>
              <a:t>программаирования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oz.by/books/more10158206.html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 smtClean="0">
                <a:solidFill>
                  <a:schemeClr val="bg1"/>
                </a:solidFill>
              </a:rPr>
              <a:t>Шилдт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www.amazon.com/4-0-Complete-Reference-Herbert-Schildt/dp/007174116X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smtClean="0">
                <a:solidFill>
                  <a:schemeClr val="bg1"/>
                </a:solidFill>
              </a:rPr>
              <a:t>$””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 smtClean="0">
                <a:solidFill>
                  <a:schemeClr val="bg1"/>
                </a:solidFill>
              </a:rPr>
              <a:t>’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0b11110001, </a:t>
            </a:r>
            <a:r>
              <a:rPr lang="ru-RU" sz="1600" dirty="0" smtClean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Разделитель цифр в </a:t>
            </a:r>
            <a:r>
              <a:rPr lang="en-US" dirty="0" smtClean="0"/>
              <a:t>C#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12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C# 7 </a:t>
            </a:r>
            <a:r>
              <a:rPr lang="ru-RU" sz="2400" dirty="0" smtClean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98113"/>
            <a:ext cx="82296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Tuple-</a:t>
            </a:r>
            <a:r>
              <a:rPr lang="ru-RU" dirty="0" smtClean="0"/>
              <a:t>типы </a:t>
            </a:r>
            <a:r>
              <a:rPr lang="en-US" dirty="0" smtClean="0"/>
              <a:t>(C# 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4838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Интерполируемые строки </a:t>
            </a:r>
            <a:r>
              <a:rPr lang="en-US" dirty="0" smtClean="0"/>
              <a:t>(C#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($"x={x}");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br>
                        <a:rPr lang="ru-RU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br>
                        <a:rPr lang="ru-RU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 (</a:t>
            </a:r>
            <a:r>
              <a:rPr lang="ru-RU" dirty="0" smtClean="0"/>
              <a:t>сдвиг влево)</a:t>
            </a:r>
            <a:endParaRPr lang="en-US" dirty="0" smtClean="0"/>
          </a:p>
          <a:p>
            <a:r>
              <a:rPr lang="en-US" dirty="0" smtClean="0"/>
              <a:t>&gt;&gt;</a:t>
            </a:r>
            <a:r>
              <a:rPr lang="ru-RU" dirty="0" smtClean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Разновидности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XAMARIN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 smtClean="0">
                <a:solidFill>
                  <a:schemeClr val="bg1"/>
                </a:solidFill>
              </a:rPr>
              <a:t>Windows.</a:t>
            </a:r>
            <a:r>
              <a:rPr lang="ru-RU" dirty="0" smtClean="0">
                <a:solidFill>
                  <a:schemeClr val="bg1"/>
                </a:solidFill>
              </a:rPr>
              <a:t> Для </a:t>
            </a:r>
            <a:r>
              <a:rPr lang="en-US" dirty="0" smtClean="0">
                <a:solidFill>
                  <a:schemeClr val="bg1"/>
                </a:solidFill>
              </a:rPr>
              <a:t>Mac OSX</a:t>
            </a:r>
            <a:r>
              <a:rPr lang="ru-RU" dirty="0" smtClean="0">
                <a:solidFill>
                  <a:schemeClr val="bg1"/>
                </a:solidFill>
              </a:rPr>
              <a:t> доступна </a:t>
            </a:r>
            <a:r>
              <a:rPr lang="en-US" dirty="0" smtClean="0">
                <a:solidFill>
                  <a:schemeClr val="bg1"/>
                </a:solidFill>
              </a:rPr>
              <a:t>Preview </a:t>
            </a:r>
            <a:r>
              <a:rPr lang="ru-RU" dirty="0" smtClean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ru-RU" dirty="0" smtClean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Team Services – </a:t>
            </a:r>
            <a:r>
              <a:rPr lang="ru-RU" dirty="0" smtClean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</a:t>
            </a:r>
            <a:r>
              <a:rPr lang="ru-RU" dirty="0" smtClean="0">
                <a:solidFill>
                  <a:schemeClr val="bg1"/>
                </a:solidFill>
              </a:rPr>
              <a:t>управ</a:t>
            </a:r>
            <a:r>
              <a:rPr lang="ru-RU" dirty="0">
                <a:solidFill>
                  <a:schemeClr val="bg1"/>
                </a:solidFill>
              </a:rPr>
              <a:t>л</a:t>
            </a:r>
            <a:r>
              <a:rPr lang="ru-RU" dirty="0" smtClean="0">
                <a:solidFill>
                  <a:schemeClr val="bg1"/>
                </a:solidFill>
              </a:rPr>
              <a:t>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 smtClean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JIT (Just In Time) </a:t>
            </a:r>
            <a:r>
              <a:rPr lang="ru-RU" dirty="0" smtClean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ru-RU" dirty="0" smtClean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4728</Words>
  <Application>Microsoft Office PowerPoint</Application>
  <PresentationFormat>On-screen Show (4:3)</PresentationFormat>
  <Paragraphs>1102</Paragraphs>
  <Slides>58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2017-10-08T04:54:16Z</dcterms:modified>
</cp:coreProperties>
</file>