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7" r:id="rId4"/>
    <p:sldId id="260" r:id="rId5"/>
    <p:sldId id="258" r:id="rId6"/>
    <p:sldId id="270" r:id="rId7"/>
    <p:sldId id="259" r:id="rId8"/>
    <p:sldId id="265" r:id="rId9"/>
    <p:sldId id="266" r:id="rId10"/>
    <p:sldId id="264" r:id="rId11"/>
    <p:sldId id="269" r:id="rId12"/>
    <p:sldId id="272" r:id="rId13"/>
    <p:sldId id="262" r:id="rId14"/>
    <p:sldId id="263" r:id="rId15"/>
    <p:sldId id="268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86323" autoAdjust="0"/>
  </p:normalViewPr>
  <p:slideViewPr>
    <p:cSldViewPr>
      <p:cViewPr varScale="1">
        <p:scale>
          <a:sx n="91" d="100"/>
          <a:sy n="91" d="100"/>
        </p:scale>
        <p:origin x="7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smtClean="0"/>
              <a:t>default </a:t>
            </a:r>
            <a:r>
              <a:rPr lang="ru-RU" dirty="0" smtClean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 smtClean="0"/>
              <a:t>null.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Абстрактные классы</a:t>
            </a:r>
            <a:br>
              <a:rPr lang="ru-RU" dirty="0" smtClean="0"/>
            </a:br>
            <a:r>
              <a:rPr lang="ru-RU" dirty="0" smtClean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ru-RU" dirty="0" smtClean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каждой комбинации тип-аргументов создается свое </a:t>
            </a:r>
            <a:r>
              <a:rPr lang="en-US" dirty="0" smtClean="0"/>
              <a:t>static </a:t>
            </a:r>
            <a:r>
              <a:rPr lang="ru-RU" smtClean="0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Типы поддерживающие </a:t>
            </a:r>
            <a:r>
              <a:rPr lang="ru-RU" sz="3600" dirty="0" err="1" smtClean="0"/>
              <a:t>ковариантность</a:t>
            </a:r>
            <a:r>
              <a:rPr lang="ru-RU" sz="3600" dirty="0" smtClean="0"/>
              <a:t> и </a:t>
            </a:r>
            <a:r>
              <a:rPr lang="ru-RU" sz="3600" dirty="0" err="1" smtClean="0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Action&lt;T</a:t>
                      </a:r>
                      <a:r>
                        <a:rPr lang="fr-FR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/>
                        <a:t>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Comparison&lt;T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Converter&lt;</a:t>
                      </a:r>
                      <a:r>
                        <a:rPr lang="en-US" sz="1200" dirty="0" err="1" smtClean="0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TResult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тех кто переходит с </a:t>
            </a:r>
            <a:r>
              <a:rPr lang="en-US" dirty="0" smtClean="0"/>
              <a:t>C++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C# generics vs 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</a:t>
            </a:r>
            <a:r>
              <a:rPr lang="ru-RU" dirty="0" smtClean="0"/>
              <a:t>-безопасно</a:t>
            </a:r>
            <a:r>
              <a:rPr lang="en-US" smtClean="0"/>
              <a:t>c</a:t>
            </a:r>
            <a:r>
              <a:rPr lang="ru-RU" smtClean="0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</a:t>
            </a:r>
            <a:r>
              <a:rPr lang="en-US" dirty="0" smtClean="0"/>
              <a:t>(generics)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Обобщенные методы объявляются путем добавления тип-аргумента к имени.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&gt;(T[] array)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array.Length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Choose&lt;T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class Demo&lt;T&gt; where T : </a:t>
            </a:r>
            <a:r>
              <a:rPr lang="en-US" dirty="0" err="1" smtClean="0"/>
              <a:t>BaseClass</a:t>
            </a:r>
            <a:r>
              <a:rPr lang="en-US" dirty="0" smtClean="0"/>
              <a:t> { … }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ISmth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ISmth1, ISmth2 </a:t>
            </a:r>
            <a:r>
              <a:rPr lang="en-US" dirty="0"/>
              <a:t>{ … }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без аргументов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new()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сравнивать с помощью ==, != т.к. нет гарантии что тип их поддерживает</a:t>
            </a:r>
          </a:p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834</Words>
  <Application>Microsoft Office PowerPoint</Application>
  <PresentationFormat>On-screen Show (4:3)</PresentationFormat>
  <Paragraphs>149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Выведение тип-аргументов (inference of type arguments)</vt:lpstr>
      <vt:lpstr>Ограничения (constraints)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Абстрактные классы и обобщенные методы</vt:lpstr>
      <vt:lpstr>static поля в обобщенных классах</vt:lpstr>
      <vt:lpstr>Стандартные обобщенные типы</vt:lpstr>
      <vt:lpstr>Ковариантность и контрвариантность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2017-10-08T04:49:07Z</dcterms:modified>
</cp:coreProperties>
</file>