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65" r:id="rId9"/>
    <p:sldId id="267" r:id="rId10"/>
    <p:sldId id="261" r:id="rId11"/>
    <p:sldId id="268" r:id="rId12"/>
    <p:sldId id="260" r:id="rId13"/>
    <p:sldId id="264" r:id="rId14"/>
    <p:sldId id="262" r:id="rId15"/>
    <p:sldId id="26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First(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FirstOrDefault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FirstOrDefault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Single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Single(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SingleOrDefault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673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Extension методы</vt:lpstr>
      <vt:lpstr>Лямбда-выражения (lambda expressions)</vt:lpstr>
      <vt:lpstr>Класс System.Linq.Enumerable</vt:lpstr>
      <vt:lpstr>Enumerable: First() и Single()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2013-06-24T14:45:05Z</dcterms:modified>
</cp:coreProperties>
</file>