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7" r:id="rId4"/>
    <p:sldId id="265" r:id="rId5"/>
    <p:sldId id="259" r:id="rId6"/>
    <p:sldId id="258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27572"/>
              </p:ext>
            </p:extLst>
          </p:nvPr>
        </p:nvGraphicFramePr>
        <p:xfrm>
          <a:off x="457200" y="1600200"/>
          <a:ext cx="82296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horizontal or vertical stack. This layout container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typically used for small sections of a larger, more complex window.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series of wrapped lines. In horizontal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items out in a row from left to right and then onto subsequent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lines. In vertical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out items in a top-to-bottom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column and then uses additional columns to fit the remaining items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Aligns elements against an entire edge of the container.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Arranges elements in rows and columns according to an invisible table. This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one of the most flexible and commonly used layout containers.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an invisible table but forces all cells to have the same size.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This layout container is used infrequently.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Allows elements to be positioned absolutely using fixed coordinates. This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layout container is the most similar to traditional Windows Forms, but it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doesn’t provide anchoring or docking features. As a result, it’s an unsuitable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choice for a resizable window unless you’re willing to do a fair bit of work.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 smtClean="0"/>
          </a:p>
          <a:p>
            <a:r>
              <a:rPr lang="ru-RU" dirty="0" smtClean="0"/>
              <a:t>Не заменяет, а дополняет </a:t>
            </a:r>
            <a:r>
              <a:rPr lang="en-US" dirty="0" smtClean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672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Стандартные контейнеры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2013-10-10T11:09:32Z</dcterms:modified>
</cp:coreProperties>
</file>