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644" autoAdjust="0"/>
    <p:restoredTop sz="86323" autoAdjust="0"/>
  </p:normalViewPr>
  <p:slideViewPr>
    <p:cSldViewPr>
      <p:cViewPr>
        <p:scale>
          <a:sx n="75" d="100"/>
          <a:sy n="75" d="100"/>
        </p:scale>
        <p:origin x="-99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tcbelhard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acebook.com/CentrBelha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kdiff3.sourceforge.net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jetbrains.com/decompiler/" TargetMode="External"/><Relationship Id="rId5" Type="http://schemas.openxmlformats.org/officeDocument/2006/relationships/hyperlink" Target="http://www.linqpad.net/" TargetMode="External"/><Relationship Id="rId4" Type="http://schemas.openxmlformats.org/officeDocument/2006/relationships/hyperlink" Target="http://www.microsoft.com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Центр Обучающих </a:t>
            </a:r>
            <a:r>
              <a:rPr lang="ru-RU" sz="2800" dirty="0" smtClean="0"/>
              <a:t>Технологий </a:t>
            </a:r>
            <a:r>
              <a:rPr lang="ru-RU" sz="2800" dirty="0" smtClean="0">
                <a:solidFill>
                  <a:schemeClr val="bg1"/>
                </a:solidFill>
              </a:rPr>
              <a:t>«</a:t>
            </a:r>
            <a:r>
              <a:rPr lang="ru-RU" sz="2800" dirty="0" smtClean="0"/>
              <a:t>БелХард</a:t>
            </a:r>
            <a:r>
              <a:rPr lang="ru-RU" sz="2800" dirty="0" smtClean="0">
                <a:solidFill>
                  <a:schemeClr val="bg1"/>
                </a:solidFill>
              </a:rPr>
              <a:t>»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Группа ВКонтакте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http://vk.com/tcbelhard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Facebook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www.facebook.com/CentrBelhard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</a:t>
            </a:r>
            <a:r>
              <a:rPr lang="ru-RU" sz="4400" dirty="0" smtClean="0">
                <a:solidFill>
                  <a:schemeClr val="bg1"/>
                </a:solidFill>
              </a:rPr>
              <a:t>технологий </a:t>
            </a:r>
            <a:r>
              <a:rPr lang="ru-RU" sz="4400" dirty="0" smtClean="0">
                <a:solidFill>
                  <a:schemeClr val="bg1"/>
                </a:solidFill>
              </a:rPr>
              <a:t>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качества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</a:t>
            </a:r>
            <a:r>
              <a:rPr lang="ru-RU" dirty="0"/>
              <a:t>в С# и .NET </a:t>
            </a:r>
            <a:r>
              <a:rPr lang="ru-RU" dirty="0" smtClean="0"/>
              <a:t>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Основы объектно-ориентированного программирования </a:t>
            </a:r>
            <a:r>
              <a:rPr lang="en-US" dirty="0" smtClean="0"/>
              <a:t>(</a:t>
            </a:r>
            <a:r>
              <a:rPr lang="ru-RU" dirty="0" smtClean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Углубленные </a:t>
            </a:r>
            <a:r>
              <a:rPr lang="ru-RU" dirty="0"/>
              <a:t>основы ООП. Жизненный цикл </a:t>
            </a:r>
            <a:r>
              <a:rPr lang="ru-RU" dirty="0" smtClean="0"/>
              <a:t>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</a:t>
            </a:r>
            <a:r>
              <a:rPr lang="ru-RU" dirty="0" smtClean="0"/>
              <a:t>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Делегаты </a:t>
            </a:r>
            <a:r>
              <a:rPr lang="ru-RU" dirty="0"/>
              <a:t>и </a:t>
            </a:r>
            <a:r>
              <a:rPr lang="ru-RU" dirty="0" smtClean="0"/>
              <a:t>события</a:t>
            </a:r>
            <a:r>
              <a:rPr lang="en-US" dirty="0" smtClean="0"/>
              <a:t>. </a:t>
            </a:r>
            <a:r>
              <a:rPr lang="ru-RU" dirty="0" smtClean="0"/>
              <a:t>Введение </a:t>
            </a:r>
            <a:r>
              <a:rPr lang="ru-RU" dirty="0"/>
              <a:t>в технологию </a:t>
            </a:r>
            <a:r>
              <a:rPr lang="en-US" dirty="0" smtClean="0"/>
              <a:t>Windows Forms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ru-RU" dirty="0" smtClean="0"/>
              <a:t>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Понятие </a:t>
            </a:r>
            <a:r>
              <a:rPr lang="ru-RU" dirty="0"/>
              <a:t>сборки. </a:t>
            </a:r>
            <a:r>
              <a:rPr lang="ru-RU" dirty="0" smtClean="0"/>
              <a:t>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</a:t>
            </a:r>
            <a:r>
              <a:rPr lang="ru-RU" dirty="0" smtClean="0"/>
              <a:t>программирование.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Язык запросов </a:t>
            </a:r>
            <a:r>
              <a:rPr lang="en-US" dirty="0" smtClean="0"/>
              <a:t>LINQ (Language Integrated Query)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в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</a:t>
            </a:r>
            <a:r>
              <a:rPr lang="ru-RU" dirty="0" smtClean="0"/>
              <a:t>ADO.NET.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en-US" dirty="0" smtClean="0"/>
              <a:t>GUI </a:t>
            </a:r>
            <a:r>
              <a:rPr lang="ru-RU" dirty="0" smtClean="0"/>
              <a:t>приложений с помощью </a:t>
            </a:r>
            <a:r>
              <a:rPr lang="en-US" dirty="0" smtClean="0"/>
              <a:t>WPF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Создание распределенных </a:t>
            </a:r>
            <a:r>
              <a:rPr lang="ru-RU" dirty="0" smtClean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Шаблоны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Рекомендуемое программное обеспечение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Microsoft Visual Studio </a:t>
            </a:r>
            <a:r>
              <a:rPr lang="en-US" dirty="0" smtClean="0">
                <a:solidFill>
                  <a:srgbClr val="92D050"/>
                </a:solidFill>
              </a:rPr>
              <a:t>2010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или выше</a:t>
            </a:r>
            <a:endParaRPr lang="ru-RU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Обязательно установите </a:t>
            </a:r>
            <a:r>
              <a:rPr lang="en-US" dirty="0" smtClean="0">
                <a:solidFill>
                  <a:srgbClr val="FFFF00"/>
                </a:solidFill>
              </a:rPr>
              <a:t>Service Pack 1 </a:t>
            </a:r>
            <a:r>
              <a:rPr lang="ru-RU" dirty="0" smtClean="0">
                <a:solidFill>
                  <a:srgbClr val="FFFF00"/>
                </a:solidFill>
              </a:rPr>
              <a:t>для </a:t>
            </a:r>
            <a:r>
              <a:rPr lang="en-US" dirty="0" smtClean="0">
                <a:solidFill>
                  <a:srgbClr val="FFFF00"/>
                </a:solidFill>
              </a:rPr>
              <a:t>VS 2010!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(Не входит в состав </a:t>
            </a:r>
            <a:r>
              <a:rPr lang="en-US" dirty="0" smtClean="0"/>
              <a:t>VS 2010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Productivity Power Tools: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</a:t>
            </a: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Microsoft SQL Server Express 2005 </a:t>
            </a:r>
            <a:r>
              <a:rPr lang="ru-RU" dirty="0" smtClean="0">
                <a:solidFill>
                  <a:srgbClr val="92D050"/>
                </a:solidFill>
              </a:rPr>
              <a:t>или выше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</a:t>
            </a: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http://www.microsoft.com/downloads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/>
              <a:t>LINQPad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http://www.linqpad.net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dotPeek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://www.jetbrains.com/decompiler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KDiff3: </a:t>
            </a:r>
            <a:r>
              <a:rPr lang="en-US" dirty="0">
                <a:hlinkClick r:id="rId7"/>
              </a:rPr>
              <a:t>http://kdiff3.sourceforge.net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2015-11-24T20:34:33Z</dcterms:modified>
</cp:coreProperties>
</file>