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sldIdLst>
    <p:sldId id="257" r:id="rId2"/>
    <p:sldId id="272" r:id="rId3"/>
    <p:sldId id="261" r:id="rId4"/>
    <p:sldId id="265" r:id="rId5"/>
    <p:sldId id="264" r:id="rId6"/>
    <p:sldId id="273" r:id="rId7"/>
    <p:sldId id="274" r:id="rId8"/>
    <p:sldId id="270" r:id="rId9"/>
    <p:sldId id="266" r:id="rId10"/>
    <p:sldId id="267" r:id="rId11"/>
    <p:sldId id="271" r:id="rId12"/>
    <p:sldId id="268" r:id="rId13"/>
    <p:sldId id="269" r:id="rId14"/>
    <p:sldId id="262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2644" autoAdjust="0"/>
    <p:restoredTop sz="86323" autoAdjust="0"/>
  </p:normalViewPr>
  <p:slideViewPr>
    <p:cSldViewPr>
      <p:cViewPr>
        <p:scale>
          <a:sx n="75" d="100"/>
          <a:sy n="75" d="100"/>
        </p:scale>
        <p:origin x="-990" y="-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24.11.2015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24.11.2015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29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24.11.2015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tnetrocks.com/" TargetMode="External"/><Relationship Id="rId2" Type="http://schemas.openxmlformats.org/officeDocument/2006/relationships/hyperlink" Target="http://www.hanselminutes.com/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hannel9.msdn.com/" TargetMode="External"/><Relationship Id="rId2" Type="http://schemas.openxmlformats.org/officeDocument/2006/relationships/hyperlink" Target="http://techdays.ru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pluralsight.com/" TargetMode="External"/><Relationship Id="rId4" Type="http://schemas.openxmlformats.org/officeDocument/2006/relationships/hyperlink" Target="https://www.wintellectnow.com/videos/index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acm.timus.ru/?locale=ru" TargetMode="External"/><Relationship Id="rId2" Type="http://schemas.openxmlformats.org/officeDocument/2006/relationships/hyperlink" Target="http://acmp.ru/index.asp?main=tasks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codegolf.stackexchange.com/" TargetMode="External"/><Relationship Id="rId5" Type="http://schemas.openxmlformats.org/officeDocument/2006/relationships/hyperlink" Target="http://www.pex4fun.com/" TargetMode="External"/><Relationship Id="rId4" Type="http://schemas.openxmlformats.org/officeDocument/2006/relationships/hyperlink" Target="http://projecteuler.net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elhard.nullptr.ru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learning/en-us/certification-overview.aspx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odeplex.com/" TargetMode="External"/><Relationship Id="rId2" Type="http://schemas.openxmlformats.org/officeDocument/2006/relationships/hyperlink" Target="http://up-for-grabs.net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bitbucket.org/" TargetMode="External"/><Relationship Id="rId4" Type="http://schemas.openxmlformats.org/officeDocument/2006/relationships/hyperlink" Target="https://github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eamspark.com/" TargetMode="External"/><Relationship Id="rId2" Type="http://schemas.openxmlformats.org/officeDocument/2006/relationships/hyperlink" Target="http://aka.ms/devessentials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bclteam/" TargetMode="External"/><Relationship Id="rId7" Type="http://schemas.openxmlformats.org/officeDocument/2006/relationships/hyperlink" Target="http://www.hanselman.com/blog/" TargetMode="External"/><Relationship Id="rId2" Type="http://schemas.openxmlformats.org/officeDocument/2006/relationships/hyperlink" Target="http://blogs.msdn.com/b/dotnet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blackrabbitcoder.net/category/11989.aspx" TargetMode="External"/><Relationship Id="rId5" Type="http://schemas.openxmlformats.org/officeDocument/2006/relationships/hyperlink" Target="http://blogs.msdn.com/b/pfxteam/" TargetMode="External"/><Relationship Id="rId4" Type="http://schemas.openxmlformats.org/officeDocument/2006/relationships/hyperlink" Target="http://blogs.msdn.com/b/ado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C:\Windows\Microsoft.NET&gt; _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94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Подкасты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Hanselminutes</a:t>
            </a:r>
            <a:r>
              <a:rPr lang="en-US" dirty="0" smtClean="0"/>
              <a:t> (English)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http://www.hanselminutes.com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.NET Rocks</a:t>
            </a:r>
            <a:r>
              <a:rPr lang="en-US" dirty="0" smtClean="0"/>
              <a:t>! </a:t>
            </a:r>
            <a:r>
              <a:rPr lang="en-US" dirty="0"/>
              <a:t>(English)</a:t>
            </a:r>
            <a:br>
              <a:rPr lang="en-US" dirty="0"/>
            </a:br>
            <a:r>
              <a:rPr lang="en-US" dirty="0">
                <a:hlinkClick r:id="rId3"/>
              </a:rPr>
              <a:t>http://www.dotnetrocks.com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17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Обучающие видео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На русском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hlinkClick r:id="rId2"/>
              </a:rPr>
              <a:t>http</a:t>
            </a:r>
            <a:r>
              <a:rPr lang="en-US" dirty="0">
                <a:solidFill>
                  <a:schemeClr val="bg1"/>
                </a:solidFill>
                <a:hlinkClick r:id="rId2"/>
              </a:rPr>
              <a:t>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techdays.ru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На английском</a:t>
            </a:r>
          </a:p>
          <a:p>
            <a:pPr lvl="1"/>
            <a:r>
              <a:rPr lang="en-US" dirty="0">
                <a:solidFill>
                  <a:schemeClr val="bg1"/>
                </a:solidFill>
                <a:hlinkClick r:id="rId3"/>
              </a:rPr>
              <a:t>http://channel9.msdn.com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  <a:hlinkClick r:id="rId4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www.wintellectnow.com/videos/index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Часть бесплатно, часть платно</a:t>
            </a:r>
          </a:p>
          <a:p>
            <a:pPr lvl="1"/>
            <a:r>
              <a:rPr lang="en-US" dirty="0">
                <a:solidFill>
                  <a:schemeClr val="bg1"/>
                </a:solidFill>
                <a:hlinkClick r:id="rId5"/>
              </a:rPr>
              <a:t>http://pluralsight.com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> (Платный сервис)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629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Задачи по программированию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Школа программиста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/>
            </a:r>
            <a:br>
              <a:rPr lang="en-US" dirty="0" smtClean="0">
                <a:solidFill>
                  <a:schemeClr val="bg1"/>
                </a:solidFill>
                <a:hlinkClick r:id="rId2"/>
              </a:rPr>
            </a:br>
            <a:r>
              <a:rPr lang="en-US" dirty="0" smtClean="0">
                <a:solidFill>
                  <a:schemeClr val="bg1"/>
                </a:solidFill>
                <a:hlinkClick r:id="rId2"/>
              </a:rPr>
              <a:t>http</a:t>
            </a:r>
            <a:r>
              <a:rPr lang="en-US" dirty="0">
                <a:solidFill>
                  <a:schemeClr val="bg1"/>
                </a:solidFill>
                <a:hlinkClick r:id="rId2"/>
              </a:rPr>
              <a:t>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acmp.ru/index.asp?main=tasks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Timus</a:t>
            </a:r>
            <a:r>
              <a:rPr lang="en-US" dirty="0">
                <a:solidFill>
                  <a:schemeClr val="bg1"/>
                </a:solidFill>
              </a:rPr>
              <a:t> Online Judge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http://acm.timus.ru/?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locale=ru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Математические задачи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  <a:hlinkClick r:id="rId4"/>
              </a:rPr>
              <a:t>http://projecteuler.net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Кодо-дуэли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 </a:t>
            </a:r>
            <a:r>
              <a:rPr lang="en-US" dirty="0" smtClean="0">
                <a:solidFill>
                  <a:schemeClr val="bg1"/>
                </a:solidFill>
              </a:rPr>
              <a:t>C#/VB.NET/F#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  <a:hlinkClick r:id="rId5"/>
              </a:rPr>
              <a:t>http://www.pex4fun.com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Головоломки от других программистов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  <a:hlinkClick r:id="rId6"/>
              </a:rPr>
              <a:t>http://codegolf.stackexchange.com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50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Официальная спецификация языка </a:t>
            </a:r>
            <a:r>
              <a:rPr lang="en-US" dirty="0" smtClean="0"/>
              <a:t>C#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C</a:t>
            </a:r>
            <a:r>
              <a:rPr lang="en-US" dirty="0">
                <a:solidFill>
                  <a:schemeClr val="bg1"/>
                </a:solidFill>
              </a:rPr>
              <a:t>:\Program Files (x86)\Microsoft Visual Studio 11.0\VC#\Specifications\1033\ </a:t>
            </a:r>
            <a:r>
              <a:rPr lang="en-US" dirty="0" err="1">
                <a:solidFill>
                  <a:schemeClr val="bg1"/>
                </a:solidFill>
              </a:rPr>
              <a:t>CSharp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Language </a:t>
            </a:r>
            <a:r>
              <a:rPr lang="en-US" smtClean="0">
                <a:solidFill>
                  <a:schemeClr val="bg1"/>
                </a:solidFill>
              </a:rPr>
              <a:t>Specification.doc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812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753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Анкета качества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anchor="ctr"/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Заполните анкету качества: 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belhard.nullptr.ru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642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400" dirty="0" smtClean="0">
                <a:solidFill>
                  <a:schemeClr val="bg1"/>
                </a:solidFill>
              </a:rPr>
              <a:t>Другие </a:t>
            </a:r>
            <a:r>
              <a:rPr lang="ru-RU" sz="4400" dirty="0">
                <a:solidFill>
                  <a:schemeClr val="bg1"/>
                </a:solidFill>
              </a:rPr>
              <a:t>курсы </a:t>
            </a:r>
            <a:r>
              <a:rPr lang="ru-RU" sz="4400" dirty="0" smtClean="0">
                <a:solidFill>
                  <a:schemeClr val="bg1"/>
                </a:solidFill>
              </a:rPr>
              <a:t>БелХард по </a:t>
            </a:r>
            <a:r>
              <a:rPr lang="en-US" sz="4400" dirty="0" smtClean="0">
                <a:solidFill>
                  <a:schemeClr val="bg1"/>
                </a:solidFill>
              </a:rPr>
              <a:t>.NET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450519"/>
            <a:ext cx="86409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Создание </a:t>
            </a:r>
            <a:r>
              <a:rPr lang="ru-RU" sz="3200" dirty="0"/>
              <a:t>веб-приложений в </a:t>
            </a:r>
            <a:r>
              <a:rPr lang="en-US" sz="3200" dirty="0" smtClean="0"/>
              <a:t>ASP.NET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ru-RU" sz="3200" dirty="0" smtClean="0"/>
              <a:t>Перед этим рекомендуется – «HTML </a:t>
            </a:r>
            <a:r>
              <a:rPr lang="ru-RU" sz="3200" dirty="0"/>
              <a:t>и CSS. Секреты вёрстки</a:t>
            </a:r>
            <a:r>
              <a:rPr lang="ru-RU" sz="3200" dirty="0" smtClean="0"/>
              <a:t>.»</a:t>
            </a:r>
            <a:endParaRPr lang="ru-RU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/>
              <a:t>Windows Phone 7: проектирование и разработка приложений</a:t>
            </a:r>
          </a:p>
        </p:txBody>
      </p:sp>
    </p:spTree>
    <p:extLst>
      <p:ext uri="{BB962C8B-B14F-4D97-AF65-F5344CB8AC3E}">
        <p14:creationId xmlns:p14="http://schemas.microsoft.com/office/powerpoint/2010/main" val="108621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400" dirty="0" smtClean="0">
                <a:solidFill>
                  <a:schemeClr val="bg1"/>
                </a:solidFill>
              </a:rPr>
              <a:t>Еще курсы БелХард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450519"/>
            <a:ext cx="86409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Языки программирования </a:t>
            </a:r>
            <a:r>
              <a:rPr lang="en-US" sz="3200" dirty="0" smtClean="0"/>
              <a:t>C, C++</a:t>
            </a:r>
            <a:r>
              <a:rPr lang="ru-RU" sz="3200" dirty="0" smtClean="0"/>
              <a:t>, </a:t>
            </a:r>
            <a:r>
              <a:rPr lang="en-US" sz="3200" dirty="0" smtClean="0"/>
              <a:t>Java </a:t>
            </a:r>
            <a:r>
              <a:rPr lang="ru-RU" sz="3200" dirty="0" smtClean="0"/>
              <a:t>(2 курса), </a:t>
            </a:r>
            <a:r>
              <a:rPr lang="en-US" sz="3200" dirty="0" smtClean="0"/>
              <a:t>Python</a:t>
            </a:r>
            <a:r>
              <a:rPr lang="ru-RU" sz="3200" dirty="0" smtClean="0"/>
              <a:t>, </a:t>
            </a:r>
            <a:r>
              <a:rPr lang="en-US" sz="3200" dirty="0" smtClean="0"/>
              <a:t>Ruby</a:t>
            </a:r>
            <a:endParaRPr lang="ru-RU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Базы данных: </a:t>
            </a:r>
            <a:r>
              <a:rPr lang="en-US" sz="3200" dirty="0" smtClean="0"/>
              <a:t>MySQL</a:t>
            </a:r>
            <a:endParaRPr lang="ru-RU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Веб-программирование: </a:t>
            </a:r>
            <a:r>
              <a:rPr lang="en-US" sz="3200" dirty="0"/>
              <a:t>HTML, </a:t>
            </a:r>
            <a:r>
              <a:rPr lang="en-US" sz="3200" dirty="0" smtClean="0"/>
              <a:t>PHP, JavaScript, Flash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Веб-дизайн</a:t>
            </a:r>
            <a:endParaRPr lang="en-US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Мобильные приложения – </a:t>
            </a:r>
            <a:r>
              <a:rPr lang="en-US" sz="3200" dirty="0" smtClean="0"/>
              <a:t>Android </a:t>
            </a:r>
            <a:r>
              <a:rPr lang="ru-RU" sz="3200" dirty="0" smtClean="0"/>
              <a:t>и </a:t>
            </a:r>
            <a:r>
              <a:rPr lang="en-US" sz="3200" dirty="0" smtClean="0"/>
              <a:t>iPhone</a:t>
            </a:r>
            <a:endParaRPr lang="ru-RU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Тестирование приложений</a:t>
            </a:r>
            <a:endParaRPr lang="en-US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Компьтерная графика и верстка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Системное администрирование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12665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делать дальше?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>
            <a:noAutofit/>
          </a:bodyPr>
          <a:lstStyle/>
          <a:p>
            <a:r>
              <a:rPr lang="ru-RU" sz="2000" dirty="0"/>
              <a:t>ПРОГРАММИРУЙТЕ</a:t>
            </a:r>
            <a:r>
              <a:rPr lang="ru-RU" sz="2000" dirty="0" smtClean="0"/>
              <a:t>!</a:t>
            </a:r>
          </a:p>
          <a:p>
            <a:r>
              <a:rPr lang="ru-RU" sz="2000" dirty="0" smtClean="0"/>
              <a:t>Читайте книги и блоги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r>
              <a:rPr lang="ru-RU" sz="2000" dirty="0" smtClean="0"/>
              <a:t>Смотрите обучающие видео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r>
              <a:rPr lang="ru-RU" sz="2000" dirty="0" smtClean="0"/>
              <a:t>Слушайте подкасты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r>
              <a:rPr lang="ru-RU" sz="2000" dirty="0" smtClean="0"/>
              <a:t>Посещайте конференции, пользовательские группы, хакатоны и другие события</a:t>
            </a:r>
            <a:r>
              <a:rPr lang="en-US" sz="2000" dirty="0" smtClean="0"/>
              <a:t>;</a:t>
            </a:r>
          </a:p>
          <a:p>
            <a:r>
              <a:rPr lang="ru-RU" sz="2000" dirty="0" smtClean="0"/>
              <a:t>Участвуйте в проектах с открытым исходным кодом</a:t>
            </a:r>
            <a:endParaRPr lang="en-US" sz="2000" dirty="0" smtClean="0"/>
          </a:p>
          <a:p>
            <a:r>
              <a:rPr lang="ru-RU" sz="2000" dirty="0" smtClean="0"/>
              <a:t>Сертификация </a:t>
            </a:r>
            <a:r>
              <a:rPr lang="en-US" sz="2000" dirty="0" smtClean="0"/>
              <a:t>Microsoft</a:t>
            </a:r>
          </a:p>
          <a:p>
            <a:pPr lvl="1"/>
            <a:r>
              <a:rPr lang="en-US" sz="2000" dirty="0" smtClean="0"/>
              <a:t>MCSD (Microsoft Certified </a:t>
            </a:r>
            <a:r>
              <a:rPr lang="en-US" sz="2000" dirty="0" err="1" smtClean="0"/>
              <a:t>Soluitons</a:t>
            </a:r>
            <a:r>
              <a:rPr lang="en-US" sz="2000" dirty="0" smtClean="0"/>
              <a:t> Developer)</a:t>
            </a:r>
          </a:p>
          <a:p>
            <a:pPr lvl="1"/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www.microsoft.com/learning/en-us/certification-overview.aspx</a:t>
            </a:r>
            <a:endParaRPr lang="ru-RU" sz="2000" dirty="0" smtClean="0"/>
          </a:p>
          <a:p>
            <a:r>
              <a:rPr lang="ru-RU" sz="2000" dirty="0" smtClean="0"/>
              <a:t>Изучайте другие языки программирования, технологии и платформы!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4945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Проекты с открытым исходным кодом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Выбор проекта для участия</a:t>
            </a:r>
          </a:p>
          <a:p>
            <a:pPr lvl="1"/>
            <a:r>
              <a:rPr lang="en-US" dirty="0">
                <a:hlinkClick r:id="rId2"/>
              </a:rPr>
              <a:t>http://up-for-grabs.net</a:t>
            </a:r>
            <a:endParaRPr lang="ru-RU" dirty="0" smtClean="0"/>
          </a:p>
          <a:p>
            <a:r>
              <a:rPr lang="ru-RU" dirty="0" smtClean="0"/>
              <a:t>Хостинг для своих проектов</a:t>
            </a:r>
          </a:p>
          <a:p>
            <a:pPr lvl="1"/>
            <a:r>
              <a:rPr lang="en-US" dirty="0">
                <a:hlinkClick r:id="rId3"/>
              </a:rPr>
              <a:t>http://codeplex.com</a:t>
            </a:r>
            <a:r>
              <a:rPr lang="en-US" dirty="0" smtClean="0">
                <a:hlinkClick r:id="rId3"/>
              </a:rPr>
              <a:t>/</a:t>
            </a:r>
            <a:endParaRPr lang="ru-RU" dirty="0" smtClean="0"/>
          </a:p>
          <a:p>
            <a:pPr lvl="1"/>
            <a:r>
              <a:rPr lang="en-US" dirty="0" smtClean="0">
                <a:hlinkClick r:id="rId4"/>
              </a:rPr>
              <a:t>https://github.com</a:t>
            </a:r>
            <a:endParaRPr lang="ru-RU" dirty="0" smtClean="0"/>
          </a:p>
          <a:p>
            <a:pPr lvl="1"/>
            <a:r>
              <a:rPr lang="en-US" dirty="0" smtClean="0">
                <a:hlinkClick r:id="rId5"/>
              </a:rPr>
              <a:t>https://bitbucket.org</a:t>
            </a:r>
            <a:endParaRPr lang="ru-RU" dirty="0" smtClean="0"/>
          </a:p>
          <a:p>
            <a:pPr lvl="1"/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3287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Предложения для разработчиков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Microsoft </a:t>
            </a:r>
            <a:r>
              <a:rPr lang="en-US" dirty="0" err="1" smtClean="0"/>
              <a:t>DevEssentials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aka.ms/devessentials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Microsoft DreamSpark: </a:t>
            </a:r>
            <a:r>
              <a:rPr lang="ru-RU" dirty="0" smtClean="0"/>
              <a:t>инициатива </a:t>
            </a:r>
            <a:r>
              <a:rPr lang="en-US" dirty="0"/>
              <a:t>Microsoft </a:t>
            </a:r>
            <a:r>
              <a:rPr lang="ru-RU" dirty="0"/>
              <a:t>предоставлющая </a:t>
            </a:r>
            <a:r>
              <a:rPr lang="ru-RU" dirty="0">
                <a:solidFill>
                  <a:srgbClr val="FFFF00"/>
                </a:solidFill>
              </a:rPr>
              <a:t>студентам и учебным учреждениям</a:t>
            </a:r>
            <a:r>
              <a:rPr lang="ru-RU" dirty="0"/>
              <a:t> бесплатный доступ к програмному обеспечению </a:t>
            </a:r>
            <a:r>
              <a:rPr lang="en-US" dirty="0" smtClean="0"/>
              <a:t>Microsoft.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://www.dreamspark.com/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1689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для самопроверки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файле </a:t>
            </a:r>
            <a:r>
              <a:rPr lang="en-US" i="1" dirty="0" smtClean="0">
                <a:solidFill>
                  <a:srgbClr val="FFFF99"/>
                </a:solidFill>
              </a:rPr>
              <a:t>self-check-questions.docx</a:t>
            </a:r>
            <a:r>
              <a:rPr lang="ru-RU" dirty="0" smtClean="0"/>
              <a:t> вы найдете вопросы которые позволят проверить свой уровень знаний о платформе </a:t>
            </a:r>
            <a:r>
              <a:rPr lang="en-US" dirty="0" smtClean="0"/>
              <a:t>.NET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Таблица в файле </a:t>
            </a:r>
            <a:r>
              <a:rPr lang="en-US" i="1" dirty="0">
                <a:solidFill>
                  <a:srgbClr val="FFFF99"/>
                </a:solidFill>
              </a:rPr>
              <a:t>Programmer Competency Matrix.docx</a:t>
            </a:r>
            <a:r>
              <a:rPr lang="ru-RU" dirty="0" smtClean="0"/>
              <a:t> позволит оценить прогресс в различных областях необходимых каждому программисту.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4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Блоги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.</a:t>
            </a:r>
            <a:r>
              <a:rPr lang="en-US" dirty="0">
                <a:solidFill>
                  <a:schemeClr val="bg1"/>
                </a:solidFill>
              </a:rPr>
              <a:t>NET Framework Blog</a:t>
            </a:r>
            <a:r>
              <a:rPr lang="ru-RU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http://blogs.msdn.com/b/dotnet/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Base Class Library (BCL) Blog</a:t>
            </a:r>
            <a:r>
              <a:rPr lang="ru-RU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http://blogs.msdn.com/b/bclteam/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ADO.NET Blog</a:t>
            </a:r>
            <a:r>
              <a:rPr lang="ru-RU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4"/>
              </a:rPr>
              <a:t>http://blogs.msdn.com/b/adonet/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Parallel Programming with .NET</a:t>
            </a:r>
            <a:r>
              <a:rPr lang="ru-RU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5"/>
              </a:rPr>
              <a:t>http://blogs.msdn.com/b/pfxteam/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</a:t>
            </a:r>
            <a:r>
              <a:rPr lang="en-US" dirty="0">
                <a:solidFill>
                  <a:schemeClr val="bg1"/>
                </a:solidFill>
              </a:rPr>
              <a:t># Little Wonders</a:t>
            </a:r>
            <a:r>
              <a:rPr lang="ru-RU" dirty="0">
                <a:solidFill>
                  <a:schemeClr val="bg1"/>
                </a:solidFill>
              </a:rPr>
              <a:t> 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6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blackrabbitcoder.net/category/11989.aspx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Scott </a:t>
            </a:r>
            <a:r>
              <a:rPr lang="en-US" dirty="0" err="1" smtClean="0">
                <a:solidFill>
                  <a:schemeClr val="bg1"/>
                </a:solidFill>
              </a:rPr>
              <a:t>Hanselman</a:t>
            </a:r>
            <a:r>
              <a:rPr lang="en-US" dirty="0">
                <a:solidFill>
                  <a:schemeClr val="bg1"/>
                </a:solidFill>
              </a:rPr>
              <a:t> - </a:t>
            </a:r>
            <a:r>
              <a:rPr lang="en-US" dirty="0">
                <a:solidFill>
                  <a:schemeClr val="bg1"/>
                </a:solidFill>
                <a:hlinkClick r:id="rId7"/>
              </a:rPr>
              <a:t>http://www.hanselman.com/blog</a:t>
            </a:r>
            <a:r>
              <a:rPr lang="en-US" dirty="0" smtClean="0">
                <a:solidFill>
                  <a:schemeClr val="bg1"/>
                </a:solidFill>
                <a:hlinkClick r:id="rId7"/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95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319</Words>
  <Application>Microsoft Office PowerPoint</Application>
  <PresentationFormat>On-screen Show (4:3)</PresentationFormat>
  <Paragraphs>72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bel-hard-training</vt:lpstr>
      <vt:lpstr>PowerPoint Presentation</vt:lpstr>
      <vt:lpstr>Анкета качества</vt:lpstr>
      <vt:lpstr>PowerPoint Presentation</vt:lpstr>
      <vt:lpstr>PowerPoint Presentation</vt:lpstr>
      <vt:lpstr>Что делать дальше?</vt:lpstr>
      <vt:lpstr>Проекты с открытым исходным кодом</vt:lpstr>
      <vt:lpstr>Предложения для разработчиков</vt:lpstr>
      <vt:lpstr>Вопросы для самопроверки</vt:lpstr>
      <vt:lpstr>Блоги</vt:lpstr>
      <vt:lpstr>Подкасты</vt:lpstr>
      <vt:lpstr>Обучающие видео</vt:lpstr>
      <vt:lpstr>Задачи по программированию</vt:lpstr>
      <vt:lpstr>Официальная спецификация языка C#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</dc:title>
  <dc:creator/>
  <cp:lastModifiedBy/>
  <cp:revision>1</cp:revision>
  <dcterms:created xsi:type="dcterms:W3CDTF">2012-09-11T19:21:02Z</dcterms:created>
  <dcterms:modified xsi:type="dcterms:W3CDTF">2015-11-24T20:34:45Z</dcterms:modified>
</cp:coreProperties>
</file>