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2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17.11.2012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17.11.2012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17.11.2012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d0d33361-18e2-46c0-8ff2-4adea1e34fef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gallery.msdn.microsoft.com/3a96a4dc-ba9c-4589-92c5-640e07332af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 в </a:t>
            </a:r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ReSharper - </a:t>
            </a:r>
            <a:r>
              <a:rPr lang="en-US" dirty="0">
                <a:hlinkClick r:id="rId2"/>
              </a:rPr>
              <a:t>http://www.jetbrains.com/resharper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visualstudiogallery.msdn.microsoft.com/3a96a4dc-ba9c-4589-92c5-640e07332afd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орячие </a:t>
            </a:r>
            <a:r>
              <a:rPr lang="ru-RU" dirty="0">
                <a:solidFill>
                  <a:schemeClr val="bg1"/>
                </a:solidFill>
              </a:rPr>
              <a:t>клавиши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Редактор</a:t>
            </a:r>
          </a:p>
          <a:p>
            <a:pPr lvl="1"/>
            <a:r>
              <a:rPr lang="en-US" dirty="0" err="1" smtClean="0"/>
              <a:t>Ctrl+</a:t>
            </a:r>
            <a:r>
              <a:rPr lang="en-US" dirty="0" err="1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Ctrl+U</a:t>
            </a:r>
            <a:r>
              <a:rPr lang="en-US" dirty="0" smtClean="0"/>
              <a:t> </a:t>
            </a:r>
            <a:r>
              <a:rPr lang="ru-RU" dirty="0" smtClean="0"/>
              <a:t>снять коментарий с выбранных строк</a:t>
            </a:r>
            <a:endParaRPr lang="en-US" dirty="0"/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Закладки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208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53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bel-hard-training</vt:lpstr>
      <vt:lpstr>PowerPoint Presentation</vt:lpstr>
      <vt:lpstr>Литература</vt:lpstr>
      <vt:lpstr>Редактор</vt:lpstr>
      <vt:lpstr>Отладчик</vt:lpstr>
      <vt:lpstr>Расширения для VS</vt:lpstr>
      <vt:lpstr>Горячие клавиши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2012-11-17T13:58:30Z</dcterms:modified>
</cp:coreProperties>
</file>