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7" r:id="rId4"/>
    <p:sldId id="281" r:id="rId5"/>
    <p:sldId id="280" r:id="rId6"/>
    <p:sldId id="283" r:id="rId7"/>
    <p:sldId id="28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Document Outline</vt:lpstr>
      <vt:lpstr>Имена событий</vt:lpstr>
      <vt:lpstr>Ввод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2015-10-20T10:16:09Z</dcterms:modified>
</cp:coreProperties>
</file>