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84" r:id="rId6"/>
    <p:sldId id="259" r:id="rId7"/>
    <p:sldId id="260" r:id="rId8"/>
    <p:sldId id="285" r:id="rId9"/>
    <p:sldId id="286" r:id="rId10"/>
    <p:sldId id="261" r:id="rId11"/>
    <p:sldId id="29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83" r:id="rId23"/>
    <p:sldId id="278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92" r:id="rId35"/>
    <p:sldId id="28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13" Type="http://schemas.openxmlformats.org/officeDocument/2006/relationships/hyperlink" Target="http://blogs.msdn.com/b/pfxtea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12" Type="http://schemas.openxmlformats.org/officeDocument/2006/relationships/hyperlink" Target="http://blogs.msdn.com/b/ado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echdays.ru/" TargetMode="External"/><Relationship Id="rId11" Type="http://schemas.openxmlformats.org/officeDocument/2006/relationships/hyperlink" Target="http://blogs.msdn.com/b/bclteam/" TargetMode="External"/><Relationship Id="rId5" Type="http://schemas.openxmlformats.org/officeDocument/2006/relationships/hyperlink" Target="http://channel9.msdn.com/" TargetMode="External"/><Relationship Id="rId10" Type="http://schemas.openxmlformats.org/officeDocument/2006/relationships/hyperlink" Target="http://blogs.msdn.com/b/dotnet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Relationship Id="rId14" Type="http://schemas.openxmlformats.org/officeDocument/2006/relationships/hyperlink" Target="http://blackrabbitcoder.net/category/11989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://www.techdays.ru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Framework </a:t>
            </a:r>
            <a:r>
              <a:rPr lang="en-US" dirty="0" smtClean="0">
                <a:solidFill>
                  <a:schemeClr val="bg1"/>
                </a:solidFill>
              </a:rPr>
              <a:t>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http://blogs.msdn.com/b/dotnet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</a:t>
            </a:r>
            <a:r>
              <a:rPr lang="en-US" dirty="0">
                <a:solidFill>
                  <a:schemeClr val="bg1"/>
                </a:solidFill>
              </a:rPr>
              <a:t>Class Library (BCL) </a:t>
            </a:r>
            <a:r>
              <a:rPr lang="en-US" dirty="0" smtClean="0">
                <a:solidFill>
                  <a:schemeClr val="bg1"/>
                </a:solidFill>
              </a:rPr>
              <a:t>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http://blogs.msdn.com/b/bclteam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ADO.NET Blog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http://blogs.msdn.com/b/adonet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Parallel </a:t>
            </a:r>
            <a:r>
              <a:rPr lang="en-US" dirty="0">
                <a:solidFill>
                  <a:schemeClr val="bg1"/>
                </a:solidFill>
              </a:rPr>
              <a:t>Programming with .</a:t>
            </a:r>
            <a:r>
              <a:rPr lang="en-US" dirty="0" smtClean="0">
                <a:solidFill>
                  <a:schemeClr val="bg1"/>
                </a:solidFill>
              </a:rPr>
              <a:t>NET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13"/>
              </a:rPr>
              <a:t>http://blogs.msdn.com/b/pfxteam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4"/>
              </a:rPr>
              <a:t>http://blackrabbitcoder.net/category/11989.aspx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Microsoft Office PowerPoint</Application>
  <PresentationFormat>On-screen Show (4:3)</PresentationFormat>
  <Paragraphs>600</Paragraphs>
  <Slides>35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2012-12-28T09:12:03Z</dcterms:modified>
</cp:coreProperties>
</file>