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5" r:id="rId35"/>
    <p:sldId id="296" r:id="rId36"/>
    <p:sldId id="29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</a:t>
            </a:r>
            <a:r>
              <a:rPr lang="ru-RU" dirty="0" smtClean="0"/>
              <a:t>БД</a:t>
            </a:r>
            <a:endParaRPr lang="en-US" dirty="0" smtClean="0"/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4264</Words>
  <Application>Microsoft Office PowerPoint</Application>
  <PresentationFormat>On-screen Show (4:3)</PresentationFormat>
  <Paragraphs>839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EF: Три режима работы</vt:lpstr>
      <vt:lpstr>EF: Расширения для Visual Studio</vt:lpstr>
      <vt:lpstr>Безопасность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2013-11-26T07:34:42Z</dcterms:modified>
</cp:coreProperties>
</file>