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8"/>
  </p:notesMasterIdLst>
  <p:sldIdLst>
    <p:sldId id="257" r:id="rId3"/>
    <p:sldId id="291" r:id="rId4"/>
    <p:sldId id="293" r:id="rId5"/>
    <p:sldId id="305" r:id="rId6"/>
    <p:sldId id="294" r:id="rId7"/>
    <p:sldId id="295" r:id="rId8"/>
    <p:sldId id="314" r:id="rId9"/>
    <p:sldId id="297" r:id="rId10"/>
    <p:sldId id="296" r:id="rId11"/>
    <p:sldId id="298" r:id="rId12"/>
    <p:sldId id="301" r:id="rId13"/>
    <p:sldId id="302" r:id="rId14"/>
    <p:sldId id="309" r:id="rId15"/>
    <p:sldId id="303" r:id="rId16"/>
    <p:sldId id="304" r:id="rId17"/>
    <p:sldId id="275" r:id="rId18"/>
    <p:sldId id="307" r:id="rId19"/>
    <p:sldId id="308" r:id="rId20"/>
    <p:sldId id="313" r:id="rId21"/>
    <p:sldId id="273" r:id="rId22"/>
    <p:sldId id="274" r:id="rId23"/>
    <p:sldId id="276" r:id="rId24"/>
    <p:sldId id="277" r:id="rId25"/>
    <p:sldId id="280" r:id="rId26"/>
    <p:sldId id="278" r:id="rId27"/>
    <p:sldId id="279" r:id="rId28"/>
    <p:sldId id="290" r:id="rId29"/>
    <p:sldId id="281" r:id="rId30"/>
    <p:sldId id="282" r:id="rId31"/>
    <p:sldId id="292" r:id="rId32"/>
    <p:sldId id="315" r:id="rId33"/>
    <p:sldId id="284" r:id="rId34"/>
    <p:sldId id="262" r:id="rId35"/>
    <p:sldId id="261" r:id="rId36"/>
    <p:sldId id="300" r:id="rId37"/>
    <p:sldId id="306" r:id="rId38"/>
    <p:sldId id="310" r:id="rId39"/>
    <p:sldId id="312" r:id="rId40"/>
    <p:sldId id="311" r:id="rId41"/>
    <p:sldId id="318" r:id="rId42"/>
    <p:sldId id="299" r:id="rId43"/>
    <p:sldId id="263" r:id="rId44"/>
    <p:sldId id="264" r:id="rId45"/>
    <p:sldId id="265" r:id="rId46"/>
    <p:sldId id="271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13.09.2014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13.09.2014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13.09.2014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13.09.2014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smtClean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Работает только для </a:t>
            </a:r>
            <a:r>
              <a:rPr lang="en-US" sz="2400" dirty="0" smtClean="0"/>
              <a:t>.NET 4.5.1 </a:t>
            </a:r>
            <a:r>
              <a:rPr lang="ru-RU" sz="2400" dirty="0" smtClean="0"/>
              <a:t>в </a:t>
            </a:r>
            <a:r>
              <a:rPr lang="en-US" sz="2400" dirty="0" smtClean="0"/>
              <a:t>VS 2012 </a:t>
            </a:r>
            <a:r>
              <a:rPr lang="ru-RU" sz="2400" dirty="0" smtClean="0"/>
              <a:t>и выше</a:t>
            </a:r>
            <a:r>
              <a:rPr lang="en-US" sz="2400" dirty="0" smtClean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Необходимые настройки: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General: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1073642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P/Invoke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Interop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Assistant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констант.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2481</Words>
  <Application>Microsoft Office PowerPoint</Application>
  <PresentationFormat>On-screen Show (4:3)</PresentationFormat>
  <Paragraphs>505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Debug и Release конфигурации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PowerPoint Presentation</vt:lpstr>
      <vt:lpstr>Portable Class Library</vt:lpstr>
      <vt:lpstr>CLS совместимые сборки</vt:lpstr>
      <vt:lpstr>Добавление ссылок с помощью NuGet</vt:lpstr>
      <vt:lpstr>Package Manager Console</vt:lpstr>
      <vt:lpstr>Утилиты для NuGet</vt:lpstr>
      <vt:lpstr>Отладка .NET с помощью reference source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2014-09-13T01:12:41Z</dcterms:modified>
</cp:coreProperties>
</file>