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8" r:id="rId6"/>
    <p:sldId id="259" r:id="rId7"/>
    <p:sldId id="260" r:id="rId8"/>
    <p:sldId id="291" r:id="rId9"/>
    <p:sldId id="285" r:id="rId10"/>
    <p:sldId id="286" r:id="rId11"/>
    <p:sldId id="261" r:id="rId12"/>
    <p:sldId id="262" r:id="rId13"/>
    <p:sldId id="263" r:id="rId14"/>
    <p:sldId id="279" r:id="rId15"/>
    <p:sldId id="280" r:id="rId16"/>
    <p:sldId id="287" r:id="rId17"/>
    <p:sldId id="267" r:id="rId18"/>
    <p:sldId id="296" r:id="rId19"/>
    <p:sldId id="295" r:id="rId20"/>
    <p:sldId id="278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92" r:id="rId32"/>
    <p:sldId id="28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32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28.06.2013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28.06.2013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7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7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43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49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24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24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27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89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xmlns="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xmlns="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Microsoft Office PowerPoint</Application>
  <PresentationFormat>Экран (4:3)</PresentationFormat>
  <Paragraphs>611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Office Theme</vt:lpstr>
      <vt:lpstr>bel-hard-training</vt:lpstr>
      <vt:lpstr>Слайд 1</vt:lpstr>
      <vt:lpstr>Слайд 2</vt:lpstr>
      <vt:lpstr>Ссылки. Часть 1.</vt:lpstr>
      <vt:lpstr>Материалы для обучения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Другие полезные типы данных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2013-06-28T15:44:00Z</dcterms:modified>
</cp:coreProperties>
</file>