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78" r:id="rId17"/>
    <p:sldId id="279" r:id="rId18"/>
    <p:sldId id="28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ссылочного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en-US" dirty="0" smtClean="0"/>
              <a:t>XML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1819</Words>
  <Application>Microsoft Office PowerPoint</Application>
  <PresentationFormat>On-screen Show (4:3)</PresentationFormat>
  <Paragraphs>406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35</cp:revision>
  <dcterms:created xsi:type="dcterms:W3CDTF">2012-08-15T13:44:54Z</dcterms:created>
  <dcterms:modified xsi:type="dcterms:W3CDTF">2013-06-25T09:53:21Z</dcterms:modified>
</cp:coreProperties>
</file>