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3/10/2016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3822</Words>
  <Application>Microsoft Office PowerPoint</Application>
  <PresentationFormat>On-screen Show (4:3)</PresentationFormat>
  <Paragraphs>721</Paragraphs>
  <Slides>51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217</cp:revision>
  <dcterms:created xsi:type="dcterms:W3CDTF">2012-08-15T13:44:54Z</dcterms:created>
  <dcterms:modified xsi:type="dcterms:W3CDTF">2016-03-10T17:36:25Z</dcterms:modified>
</cp:coreProperties>
</file>