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57" r:id="rId2"/>
    <p:sldId id="265" r:id="rId3"/>
    <p:sldId id="264" r:id="rId4"/>
    <p:sldId id="261" r:id="rId5"/>
    <p:sldId id="267" r:id="rId6"/>
    <p:sldId id="262" r:id="rId7"/>
    <p:sldId id="263" r:id="rId8"/>
    <p:sldId id="266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2644" autoAdjust="0"/>
    <p:restoredTop sz="86323" autoAdjust="0"/>
  </p:normalViewPr>
  <p:slideViewPr>
    <p:cSldViewPr>
      <p:cViewPr>
        <p:scale>
          <a:sx n="100" d="100"/>
          <a:sy n="100" d="100"/>
        </p:scale>
        <p:origin x="-1944" y="-4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28.03.2013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28.03.2013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29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28.03.2013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/ccc?key=0Ah4Zqg1N7gYQdDR6MWw3NUtDYWVYOWJmTU1HRUtoQnc&amp;usp=sharing" TargetMode="Externa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vk.com/club33848893" TargetMode="External"/><Relationship Id="rId2" Type="http://schemas.openxmlformats.org/officeDocument/2006/relationships/hyperlink" Target="http://www.tc.belhard.com/" TargetMode="Externa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x4fun.com/" TargetMode="External"/><Relationship Id="rId2" Type="http://schemas.openxmlformats.org/officeDocument/2006/relationships/hyperlink" Target="http://projecteuler.net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Введение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94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us.123rf.com/400wm/400/400/lurin/lurin1203/lurin120300011/12843555-black-and-red--please-turn-off-cell-phone--sign-with-black-bord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481012"/>
            <a:ext cx="4714875" cy="589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09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6775" y="1412776"/>
            <a:ext cx="8640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800" dirty="0" smtClean="0">
                <a:solidFill>
                  <a:schemeClr val="bg1"/>
                </a:solidFill>
              </a:rPr>
              <a:t>Давайте знакомиться!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9552" y="244200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email@me.name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558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400" dirty="0" smtClean="0">
                <a:solidFill>
                  <a:schemeClr val="bg1"/>
                </a:solidFill>
              </a:rPr>
              <a:t>Организационные вопросы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052736"/>
            <a:ext cx="864096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Начало </a:t>
            </a:r>
            <a:r>
              <a:rPr lang="ru-RU" sz="2800" dirty="0" smtClean="0">
                <a:solidFill>
                  <a:schemeClr val="bg1"/>
                </a:solidFill>
              </a:rPr>
              <a:t>занятий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– </a:t>
            </a:r>
            <a:r>
              <a:rPr lang="ru-RU" sz="2800" dirty="0" smtClean="0">
                <a:solidFill>
                  <a:schemeClr val="bg1"/>
                </a:solidFill>
              </a:rPr>
              <a:t>19:00, один 5 мин. перерыв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Домашняя работа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Сертификат об окончании курса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Необходимо: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Посетить не менее 80% занятий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Завершить итоговый проект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Анкета </a:t>
            </a:r>
            <a:r>
              <a:rPr lang="ru-RU" sz="2800" dirty="0" smtClean="0">
                <a:solidFill>
                  <a:schemeClr val="bg1"/>
                </a:solidFill>
              </a:rPr>
              <a:t>качества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Совместная работа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sz="2800" dirty="0" smtClean="0">
                <a:solidFill>
                  <a:schemeClr val="bg1"/>
                </a:solidFill>
                <a:hlinkClick r:id="rId2"/>
              </a:rPr>
              <a:t>docs.google.com/spreadsheet/ccc?key=0Ah4Zqg1N7gYQdDR6MWw3NUtDYWVYOWJmTU1HRUtoQnc&amp;usp=sharing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21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733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013502"/>
            <a:ext cx="8640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800" dirty="0" smtClean="0">
                <a:solidFill>
                  <a:schemeClr val="bg1"/>
                </a:solidFill>
              </a:rPr>
              <a:t>Что ожидать от данного курса?</a:t>
            </a:r>
            <a:endParaRPr lang="ru-RU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55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988840"/>
            <a:ext cx="87849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hlinkClick r:id="rId2"/>
              </a:rPr>
              <a:t>http://</a:t>
            </a:r>
            <a:r>
              <a:rPr lang="en-US" sz="2800" dirty="0" smtClean="0">
                <a:solidFill>
                  <a:schemeClr val="bg1"/>
                </a:solidFill>
                <a:hlinkClick r:id="rId2"/>
              </a:rPr>
              <a:t>www.tc.belhard.com/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hlinkClick r:id="rId3"/>
              </a:rPr>
              <a:t>http</a:t>
            </a:r>
            <a:r>
              <a:rPr lang="en-US" sz="2800" dirty="0">
                <a:solidFill>
                  <a:schemeClr val="bg1"/>
                </a:solidFill>
                <a:hlinkClick r:id="rId3"/>
              </a:rPr>
              <a:t>://</a:t>
            </a:r>
            <a:r>
              <a:rPr lang="en-US" sz="2800" dirty="0" smtClean="0">
                <a:solidFill>
                  <a:schemeClr val="bg1"/>
                </a:solidFill>
                <a:hlinkClick r:id="rId3"/>
              </a:rPr>
              <a:t>vk.com/club33848893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251520" y="188640"/>
            <a:ext cx="864096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400" dirty="0" smtClean="0">
                <a:solidFill>
                  <a:schemeClr val="bg1"/>
                </a:solidFill>
              </a:rPr>
              <a:t>Центр обучающих технологий «Белхард»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77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Задачи по программированию</a:t>
            </a:r>
          </a:p>
          <a:p>
            <a:pPr lvl="1"/>
            <a:r>
              <a:rPr lang="en-US" dirty="0">
                <a:solidFill>
                  <a:schemeClr val="bg1"/>
                </a:solidFill>
                <a:hlinkClick r:id="rId2"/>
              </a:rPr>
              <a:t>http://projecteuler.net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  <a:hlinkClick r:id="rId3"/>
              </a:rPr>
              <a:t>http://www.pex4fun.com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03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82</Words>
  <Application>Microsoft Office PowerPoint</Application>
  <PresentationFormat>On-screen Show (4:3)</PresentationFormat>
  <Paragraphs>25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bel-hard-training</vt:lpstr>
      <vt:lpstr>PowerPoint Presentation</vt:lpstr>
      <vt:lpstr>PowerPoint Presentation</vt:lpstr>
      <vt:lpstr>PowerPoint Presentation</vt:lpstr>
      <vt:lpstr>PowerPoint Presentation</vt:lpstr>
      <vt:lpstr>Материалы для обучения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</dc:title>
  <dc:creator/>
  <cp:lastModifiedBy/>
  <cp:revision>1</cp:revision>
  <dcterms:created xsi:type="dcterms:W3CDTF">2012-09-11T19:21:02Z</dcterms:created>
  <dcterms:modified xsi:type="dcterms:W3CDTF">2013-03-28T12:38:10Z</dcterms:modified>
</cp:coreProperties>
</file>