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77" r:id="rId4"/>
    <p:sldId id="281" r:id="rId5"/>
    <p:sldId id="280" r:id="rId6"/>
    <p:sldId id="28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3656" TargetMode="External"/><Relationship Id="rId2" Type="http://schemas.openxmlformats.org/officeDocument/2006/relationships/hyperlink" Target="http://oz.by/books/more1017289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</a:t>
            </a:r>
            <a:r>
              <a:rPr lang="en-US" sz="2400" dirty="0" smtClean="0">
                <a:solidFill>
                  <a:schemeClr val="bg1"/>
                </a:solidFill>
              </a:rPr>
              <a:t>Forms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WPF: Windows Presentation Foundation в .NET 4.5 с примерами на C# 5.0 для </a:t>
            </a:r>
            <a:r>
              <a:rPr lang="ru-RU" dirty="0" smtClean="0"/>
              <a:t>профессионалов</a:t>
            </a:r>
          </a:p>
          <a:p>
            <a:pPr marL="0" indent="0">
              <a:buNone/>
            </a:pPr>
            <a:r>
              <a:rPr lang="ru-RU" dirty="0"/>
              <a:t>Мэтью </a:t>
            </a:r>
            <a:r>
              <a:rPr lang="ru-RU" dirty="0" smtClean="0"/>
              <a:t>Мак-Дональд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oz.by/books/more10172890.html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www.apress.com/9781430243656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ru-RU" dirty="0" smtClean="0"/>
              <a:t>не </a:t>
            </a:r>
            <a:r>
              <a:rPr lang="ru-RU" dirty="0"/>
              <a:t>заменяет, а дополняет </a:t>
            </a:r>
            <a:r>
              <a:rPr lang="en-US" dirty="0"/>
              <a:t>Windows </a:t>
            </a:r>
            <a:r>
              <a:rPr lang="en-US" dirty="0" smtClean="0"/>
              <a:t>Forms</a:t>
            </a:r>
            <a:endParaRPr lang="ru-RU" dirty="0" smtClean="0"/>
          </a:p>
          <a:p>
            <a:r>
              <a:rPr lang="en-US" dirty="0" smtClean="0"/>
              <a:t>Windows Store </a:t>
            </a:r>
            <a:r>
              <a:rPr lang="ru-RU" dirty="0"/>
              <a:t>п</a:t>
            </a:r>
            <a:r>
              <a:rPr lang="ru-RU" dirty="0" smtClean="0"/>
              <a:t>риложения для </a:t>
            </a:r>
            <a:r>
              <a:rPr lang="en-US" dirty="0" smtClean="0"/>
              <a:t>Windows 8.x</a:t>
            </a:r>
            <a:r>
              <a:rPr lang="ru-RU" dirty="0"/>
              <a:t> </a:t>
            </a:r>
            <a:r>
              <a:rPr lang="ru-RU" dirty="0" smtClean="0"/>
              <a:t>пишутся с использованием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 smtClean="0"/>
              <a:t>более сложная в освоении, </a:t>
            </a:r>
            <a:r>
              <a:rPr lang="ru-RU" smtClean="0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упрощения работы с </a:t>
            </a:r>
            <a:r>
              <a:rPr lang="en-US" dirty="0" smtClean="0"/>
              <a:t>XAML </a:t>
            </a:r>
            <a:r>
              <a:rPr lang="ru-RU" dirty="0" smtClean="0"/>
              <a:t>«деревом» в </a:t>
            </a:r>
            <a:r>
              <a:rPr lang="en-US" dirty="0" smtClean="0"/>
              <a:t>Visual Studio </a:t>
            </a:r>
            <a:r>
              <a:rPr lang="ru-RU" dirty="0" smtClean="0"/>
              <a:t>есть окно </a:t>
            </a:r>
            <a:r>
              <a:rPr lang="en-US" dirty="0"/>
              <a:t>Document </a:t>
            </a:r>
            <a:r>
              <a:rPr lang="en-US" dirty="0" smtClean="0"/>
              <a:t>Outline</a:t>
            </a:r>
            <a:r>
              <a:rPr lang="ru-RU" dirty="0" smtClean="0"/>
              <a:t>. Вывести его можно из меню </a:t>
            </a:r>
            <a:r>
              <a:rPr lang="en-US" dirty="0" smtClean="0"/>
              <a:t>View -&gt; Other Windows -&gt; Document Outline. </a:t>
            </a:r>
            <a:r>
              <a:rPr lang="ru-RU" dirty="0" smtClean="0"/>
              <a:t>Окно показывает элементы текущего </a:t>
            </a:r>
            <a:r>
              <a:rPr lang="en-US" dirty="0" smtClean="0"/>
              <a:t>XAML </a:t>
            </a:r>
            <a:r>
              <a:rPr lang="ru-RU" dirty="0" smtClean="0"/>
              <a:t>документа в виде дерева. Выбор элемента в дереве выбирает его в визаульном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TextBox</a:t>
            </a:r>
            <a:r>
              <a:rPr lang="en-US" dirty="0" smtClean="0"/>
              <a:t>: </a:t>
            </a:r>
            <a:r>
              <a:rPr lang="ru-RU" dirty="0" smtClean="0"/>
              <a:t>однострочный текст, пароль, многострочный текст</a:t>
            </a:r>
            <a:endParaRPr lang="en-US" dirty="0" smtClean="0"/>
          </a:p>
          <a:p>
            <a:r>
              <a:rPr lang="en-US" dirty="0" err="1"/>
              <a:t>MaskedTextBox</a:t>
            </a:r>
            <a:endParaRPr lang="ru-RU" dirty="0" smtClean="0"/>
          </a:p>
          <a:p>
            <a:r>
              <a:rPr lang="en-US" dirty="0" err="1" smtClean="0"/>
              <a:t>RichTextBox</a:t>
            </a:r>
            <a:r>
              <a:rPr lang="ru-RU" dirty="0" smtClean="0"/>
              <a:t>: </a:t>
            </a:r>
            <a:r>
              <a:rPr lang="ru-RU" dirty="0"/>
              <a:t>многострочный </a:t>
            </a:r>
            <a:r>
              <a:rPr lang="ru-RU" dirty="0" smtClean="0"/>
              <a:t>текст с форматированием</a:t>
            </a:r>
          </a:p>
          <a:p>
            <a:r>
              <a:rPr lang="en-US" dirty="0" err="1" smtClean="0"/>
              <a:t>NumericUpDown</a:t>
            </a:r>
            <a:endParaRPr lang="en-US" dirty="0" smtClean="0"/>
          </a:p>
          <a:p>
            <a:r>
              <a:rPr lang="en-US" dirty="0" err="1" smtClean="0"/>
              <a:t>DateTimePicker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302017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155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bel-hard-training</vt:lpstr>
      <vt:lpstr>PowerPoint Presentation</vt:lpstr>
      <vt:lpstr>Литература</vt:lpstr>
      <vt:lpstr>Материалы для обучения</vt:lpstr>
      <vt:lpstr>WPF vs Windows Forms</vt:lpstr>
      <vt:lpstr>Document Outline</vt:lpstr>
      <vt:lpstr>Ввод данных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2015-10-19T02:24:29Z</dcterms:modified>
</cp:coreProperties>
</file>