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92" r:id="rId33"/>
    <p:sldId id="28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Microsoft Office PowerPoint</Application>
  <PresentationFormat>On-screen Show (4:3)</PresentationFormat>
  <Paragraphs>622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2013-09-26T14:35:01Z</dcterms:modified>
</cp:coreProperties>
</file>