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://belhard.nullptr.ru/" TargetMode="External"/><Relationship Id="rId4" Type="http://schemas.openxmlformats.org/officeDocument/2006/relationships/hyperlink" Target="https://github.com/bazile/Trai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Encoding.GetEncoding("ascii");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Encoding.ASCII;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Encoding.Unicode;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Encoding.UTF32;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Управление ресурсами и блок </a:t>
            </a:r>
            <a:r>
              <a:rPr lang="en-US" sz="2400" dirty="0" smtClean="0">
                <a:cs typeface="Times New Roman" pitchFamily="18" charset="0"/>
              </a:rPr>
              <a:t>using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2362865"/>
            <a:ext cx="8763000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Guid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.NewGuid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".txt"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.GetTempPath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en-US" sz="10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"Line 1"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000" dirty="0">
                <a:solidFill>
                  <a:srgbClr val="A31515"/>
                </a:solidFill>
                <a:latin typeface="Consolas"/>
              </a:rPr>
              <a:t>Строка 2"</a:t>
            </a:r>
            <a:r>
              <a:rPr lang="ru-RU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00" dirty="0" err="1">
                <a:solidFill>
                  <a:prstClr val="black"/>
                </a:solidFill>
                <a:latin typeface="Consolas"/>
              </a:rPr>
              <a:t>writer.Close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en-US" sz="1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reader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reader.EndOfStream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reader.ReadLine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000" dirty="0" err="1">
                <a:solidFill>
                  <a:prstClr val="black"/>
                </a:solidFill>
                <a:latin typeface="Consolas"/>
              </a:rPr>
              <a:t>reader.Close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000" dirty="0">
              <a:solidFill>
                <a:prstClr val="black"/>
              </a:solidFill>
              <a:latin typeface="Consolas"/>
            </a:endParaRPr>
          </a:p>
          <a:p>
            <a:r>
              <a:rPr lang="en-US" sz="1000" dirty="0" err="1">
                <a:solidFill>
                  <a:srgbClr val="2B91AF"/>
                </a:solidFill>
                <a:latin typeface="Consolas"/>
              </a:rPr>
              <a:t>File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000" dirty="0" smtClean="0">
                <a:solidFill>
                  <a:prstClr val="black"/>
                </a:solidFill>
                <a:latin typeface="Consolas"/>
              </a:rPr>
              <a:t>);</a:t>
            </a:r>
            <a:r>
              <a:rPr lang="be-BY" sz="1000" dirty="0" smtClean="0">
                <a:solidFill>
                  <a:schemeClr val="bg1"/>
                </a:solidFill>
                <a:latin typeface="Consolas" panose="020B0609020204030204" pitchFamily="49" charset="0"/>
                <a:ea typeface="Calibri" pitchFamily="34" charset="0"/>
                <a:cs typeface="Consolas" panose="020B0609020204030204" pitchFamily="49" charset="0"/>
              </a:rPr>
              <a:t>: IDisposable</a:t>
            </a:r>
            <a:endParaRPr lang="be-BY" sz="900" dirty="0">
              <a:solidFill>
                <a:schemeClr val="bg1"/>
              </a:solidFill>
              <a:latin typeface="Consolas" panose="020B0609020204030204" pitchFamily="49" charset="0"/>
              <a:ea typeface="Calibri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Неявное</a:t>
            </a:r>
            <a:endParaRPr lang="en-US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implicit conversion</a:t>
            </a:r>
            <a:r>
              <a:rPr lang="ru-RU" sz="1400" dirty="0"/>
              <a:t>)</a:t>
            </a:r>
            <a:endParaRPr lang="ru-RU" sz="14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Осуществляется без указания</a:t>
            </a:r>
          </a:p>
          <a:p>
            <a:pPr algn="ctr" eaLnBrk="1" hangingPunct="1"/>
            <a:r>
              <a:rPr lang="ru-RU" sz="1400" dirty="0"/>
              <a:t>программиста.  Язык сам определяет, к какому типу необходимо привести объект.</a:t>
            </a:r>
            <a:r>
              <a:rPr lang="ru-RU" sz="16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</a:t>
            </a:r>
            <a:r>
              <a:rPr lang="en-US" sz="2400" dirty="0" smtClean="0">
                <a:cs typeface="Times New Roman" pitchFamily="18" charset="0"/>
              </a:rPr>
              <a:t>Parse/</a:t>
            </a:r>
            <a:r>
              <a:rPr lang="en-US" sz="2400" dirty="0" err="1" smtClean="0">
                <a:cs typeface="Times New Roman" pitchFamily="18" charset="0"/>
              </a:rPr>
              <a:t>TryParse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Многие стандартные типы предоставляют 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для преобразования строковых значений в свой тип.</a:t>
            </a:r>
            <a:r>
              <a:rPr lang="en-US" sz="1600" dirty="0" smtClean="0"/>
              <a:t> </a:t>
            </a:r>
            <a:r>
              <a:rPr lang="ru-RU" sz="1600" dirty="0" smtClean="0"/>
              <a:t>Если мы ожидаем что строка содержит неправильное значение и хотим избежать возбуждения исключительной ситуации, то можем использовать метод 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result;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fgfdfsd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int.TryParse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Строка успешно преобразована в число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dirty="0"/>
          </a:p>
          <a:p>
            <a:pPr eaLnBrk="1" hangingPunct="1"/>
            <a:r>
              <a:rPr lang="ru-RU" sz="1600" dirty="0" smtClean="0"/>
              <a:t>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обычно дают возможность указать дополнительные параметры преобразования.</a:t>
            </a:r>
          </a:p>
          <a:p>
            <a:pPr eaLnBrk="1" hangingPunct="1"/>
            <a:endParaRPr lang="ru-RU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"12FA";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someNumber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NumberStyles.HexNumber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4858</a:t>
            </a:r>
          </a:p>
          <a:p>
            <a:pPr eaLnBrk="1" hangingPunct="1"/>
            <a:endParaRPr lang="en-US" sz="1600" b="1" dirty="0" smtClean="0"/>
          </a:p>
          <a:p>
            <a:pPr eaLnBrk="1" hangingPunct="1"/>
            <a:r>
              <a:rPr lang="ru-RU" sz="1600" dirty="0" smtClean="0"/>
              <a:t>В случае когда мы имеем дело с данными вид которых меняется от локализации нужно явно указывать необходимую культуру. Примерами таких данных являются числа с плавающей точкой и дата/время.</a:t>
            </a:r>
          </a:p>
          <a:p>
            <a:pPr eaLnBrk="1" hangingPunct="1"/>
            <a:endParaRPr lang="ru-RU" sz="1600" dirty="0"/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"45,56";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double.Parse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CultureInfo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("ru-RU"));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(класс </a:t>
            </a:r>
            <a:r>
              <a:rPr lang="en-US" sz="2400" dirty="0" err="1" smtClean="0">
                <a:cs typeface="Times New Roman" pitchFamily="18" charset="0"/>
              </a:rPr>
              <a:t>System.Convert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latin typeface="Arial" pitchFamily="34" charset="0"/>
                <a:cs typeface="Arial" pitchFamily="34" charset="0"/>
              </a:rPr>
              <a:t>Класс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System.Convert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содержит ряд методов для преобразования одних типов в другие. </a:t>
            </a:r>
          </a:p>
          <a:p>
            <a:pPr eaLnBrk="1" hangingPunct="1"/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Convert.ToInt32(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88105"/>
              </p:ext>
            </p:extLst>
          </p:nvPr>
        </p:nvGraphicFramePr>
        <p:xfrm>
          <a:off x="575556" y="1740416"/>
          <a:ext cx="774086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0"/>
                <a:gridCol w="387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Parse/</a:t>
                      </a:r>
                      <a:r>
                        <a:rPr lang="en-US" dirty="0" err="1" smtClean="0"/>
                        <a:t>TryParse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Convert.ToXXX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Тип представлен двухбайтным символом в кодировке </a:t>
            </a:r>
            <a:r>
              <a:rPr lang="en-US" sz="1600" dirty="0"/>
              <a:t>Unicode.</a:t>
            </a:r>
            <a:r>
              <a:rPr lang="ru-RU" sz="1600" dirty="0"/>
              <a:t> </a:t>
            </a:r>
          </a:p>
          <a:p>
            <a:pPr eaLnBrk="1" hangingPunct="1"/>
            <a:r>
              <a:rPr lang="en-US" sz="1600" dirty="0"/>
              <a:t>	</a:t>
            </a:r>
            <a:r>
              <a:rPr lang="ru-RU" sz="1600" dirty="0"/>
              <a:t>Большинство статических методов типа </a:t>
            </a:r>
            <a:r>
              <a:rPr lang="en-US" sz="1600" dirty="0"/>
              <a:t>Char </a:t>
            </a:r>
            <a:r>
              <a:rPr lang="ru-RU" sz="1600" dirty="0"/>
              <a:t>предназначены для определения пртнадлежноисти символа к одной из категорий</a:t>
            </a:r>
            <a:r>
              <a:rPr lang="en-US" sz="1600" dirty="0"/>
              <a:t>:</a:t>
            </a:r>
            <a:endParaRPr lang="ru-RU" sz="16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le On Navy">
    <a:dk1>
      <a:srgbClr val="FFFFFF"/>
    </a:dk1>
    <a:lt1>
      <a:srgbClr val="FFFFFF"/>
    </a:lt1>
    <a:dk2>
      <a:srgbClr val="366092"/>
    </a:dk2>
    <a:lt2>
      <a:srgbClr val="366092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1426</Words>
  <Application>Microsoft Office PowerPoint</Application>
  <PresentationFormat>On-screen Show (4:3)</PresentationFormat>
  <Paragraphs>296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21</cp:revision>
  <dcterms:created xsi:type="dcterms:W3CDTF">2012-08-15T13:16:02Z</dcterms:created>
  <dcterms:modified xsi:type="dcterms:W3CDTF">2013-09-04T16:20:21Z</dcterms:modified>
</cp:coreProperties>
</file>