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59" r:id="rId4"/>
    <p:sldId id="273" r:id="rId5"/>
    <p:sldId id="274" r:id="rId6"/>
    <p:sldId id="281" r:id="rId7"/>
    <p:sldId id="282" r:id="rId8"/>
    <p:sldId id="260" r:id="rId9"/>
    <p:sldId id="261" r:id="rId10"/>
    <p:sldId id="262" r:id="rId11"/>
    <p:sldId id="263" r:id="rId12"/>
    <p:sldId id="275" r:id="rId13"/>
    <p:sldId id="264" r:id="rId14"/>
    <p:sldId id="265" r:id="rId15"/>
    <p:sldId id="266" r:id="rId16"/>
    <p:sldId id="267" r:id="rId17"/>
    <p:sldId id="268" r:id="rId18"/>
    <p:sldId id="278" r:id="rId19"/>
    <p:sldId id="279" r:id="rId20"/>
    <p:sldId id="28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336800"/>
            <a:ext cx="8686800" cy="1754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Console.WriteLine("Cur dir : {0}",     Environment.CurrentDirectory);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Console.WriteLine("Mac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ine name :{0}", Environment.MachineName);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Console.WriteLine("OS : {0}",          Environment.OSVersion);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Console.WriteLine("Proc Count : {0}",  Environment.ProcessorCount);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Console.WriteLine("User : {0}",        Environment.UserName);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Console.WriteLine("System d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 : {0}",  Environment.SystemDirectory);</a:t>
            </a: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Console.WriteLine("\nStack trace : 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Console.WriteLine(Environment.StackTrace);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940300"/>
            <a:ext cx="8686800" cy="138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 = Environment.GetFolderPath(Environment.SpecialFolder.Cookies) + "\\temp.txt"; 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Console.WriteLine(Path.GetDirectoryName(str));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Console.WriteLine(Path.GetFullPath(str));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Console.WriteLine(Path.GetPathRoot(str));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Console.WriteLine(Path.GetFileNameWithoutExtension(str));    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можно применять класс 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Path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абстрактный. 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Все классы бинарных потоков унаследованы от абстрактного класса </a:t>
            </a:r>
            <a:r>
              <a:rPr lang="en-US" sz="1600"/>
              <a:t>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523"/>
              </p:ext>
            </p:extLst>
          </p:nvPr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ссылочного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</a:t>
            </a:r>
            <a:r>
              <a:rPr lang="en-US" dirty="0" smtClean="0"/>
              <a:t>XML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Бинарная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575009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System.Runtime.Serialization.Formatters.Binary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Serializable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NonSerialized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_speed;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_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"train.dat"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 Будем работать с файлом в папке для временных файлов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bf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bf.Serialize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bf.Deserialize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Удаляем ненужный временный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файл. В настоящем приложении файл может еще понадобиться.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5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XML</a:t>
            </a:r>
            <a:r>
              <a:rPr lang="ru-RU" sz="2000" dirty="0" smtClean="0"/>
              <a:t>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3873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5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</a:t>
            </a:r>
            <a:r>
              <a:rPr lang="en-US" dirty="0" smtClean="0"/>
              <a:t>using </a:t>
            </a:r>
            <a:r>
              <a:rPr lang="ru-RU" dirty="0" smtClean="0"/>
              <a:t>и исключения.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BadDisposable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IDisposable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Dispose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NotImplementedException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A()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try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B();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catch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ex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ex.GetType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FullName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if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ex.InnerException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ex.InnerException.GetType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FullName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B()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using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bad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BadDisposable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throw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ApplicationException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Someting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is wrong!"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8924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Вызвав функцию </a:t>
            </a:r>
            <a:r>
              <a:rPr lang="en-US" dirty="0" smtClean="0"/>
              <a:t>A() </a:t>
            </a:r>
            <a:r>
              <a:rPr lang="ru-RU" dirty="0" smtClean="0"/>
              <a:t>мы увидим на экране </a:t>
            </a:r>
            <a:r>
              <a:rPr lang="en-US" dirty="0"/>
              <a:t>System. </a:t>
            </a:r>
            <a:r>
              <a:rPr lang="en-US" dirty="0" err="1" smtClean="0"/>
              <a:t>NotImplementedException</a:t>
            </a:r>
            <a:r>
              <a:rPr lang="en-US" dirty="0" smtClean="0"/>
              <a:t>. </a:t>
            </a:r>
            <a:r>
              <a:rPr lang="ru-RU" dirty="0" smtClean="0"/>
              <a:t>То есть исключение</a:t>
            </a:r>
            <a:r>
              <a:rPr lang="en-US" dirty="0" smtClean="0"/>
              <a:t> </a:t>
            </a:r>
            <a:r>
              <a:rPr lang="ru-RU" dirty="0" smtClean="0"/>
              <a:t>возбуждаемое в методе </a:t>
            </a:r>
            <a:r>
              <a:rPr lang="en-US" dirty="0" smtClean="0"/>
              <a:t>Dispose()</a:t>
            </a:r>
            <a:r>
              <a:rPr lang="ru-RU" dirty="0" smtClean="0"/>
              <a:t> «затирает» исключение внутри блока </a:t>
            </a:r>
            <a:r>
              <a:rPr lang="en-US" dirty="0" smtClean="0"/>
              <a:t>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0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</a:t>
            </a:r>
            <a:r>
              <a:rPr lang="en-US" dirty="0" smtClean="0"/>
              <a:t>using </a:t>
            </a:r>
            <a:r>
              <a:rPr lang="ru-RU" dirty="0" smtClean="0"/>
              <a:t>и исключения.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BadDisposable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IDisposable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Dispose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NotImplementedException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A()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try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B();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catch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ex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ex.GetType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FullName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if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ex.InnerException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ex.InnerException.GetType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FullName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B()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using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BadDisposable</a:t>
            </a:r>
            <a:r>
              <a:rPr lang="ru-RU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bad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BadDisposable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throw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ApplicationException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Someting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is wrong!"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8924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Вызвав функцию </a:t>
            </a:r>
            <a:r>
              <a:rPr lang="en-US" dirty="0" smtClean="0"/>
              <a:t>A() </a:t>
            </a:r>
            <a:r>
              <a:rPr lang="ru-RU" dirty="0" smtClean="0"/>
              <a:t>мы увидим на экране </a:t>
            </a:r>
            <a:r>
              <a:rPr lang="en-US" dirty="0"/>
              <a:t>System. </a:t>
            </a:r>
            <a:r>
              <a:rPr lang="en-US" dirty="0" err="1" smtClean="0"/>
              <a:t>NotImplementedException</a:t>
            </a:r>
            <a:r>
              <a:rPr lang="en-US" dirty="0" smtClean="0"/>
              <a:t>. </a:t>
            </a:r>
            <a:r>
              <a:rPr lang="ru-RU" dirty="0" smtClean="0"/>
              <a:t>То есть исключение</a:t>
            </a:r>
            <a:r>
              <a:rPr lang="en-US" dirty="0" smtClean="0"/>
              <a:t> </a:t>
            </a:r>
            <a:r>
              <a:rPr lang="ru-RU" dirty="0" smtClean="0"/>
              <a:t>возбуждаемое в методе </a:t>
            </a:r>
            <a:r>
              <a:rPr lang="en-US" dirty="0" smtClean="0"/>
              <a:t>Dispose()</a:t>
            </a:r>
            <a:r>
              <a:rPr lang="ru-RU" dirty="0" smtClean="0"/>
              <a:t> «затирает» исключение внутри блока </a:t>
            </a:r>
            <a:r>
              <a:rPr lang="en-US" dirty="0" smtClean="0"/>
              <a:t>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52400" y="1828800"/>
            <a:ext cx="8839200" cy="304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//DriveInfo di = new DriveInfo(@"C:\");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Console.WriteLine("---------------------------------");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Console.WriteLine("Type:  {0}", di.DriveType);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Console.WriteLine("Name:  {0}", di.Name);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(di.IsReady == false)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continue;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Console.WriteLine("Formt: {0}", di.DriveFormat);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Console.WriteLine("Ready: {0}", di.IsReady);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Console.WriteLine("Root:  {0}", di.RootDirectory);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Console.WriteLine("Free Spase: {0:N0} bytes", di.TotalFreeSpace);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Console.WriteLine("Size:  {0:N0} bytes", di.TotalSize);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Console.WriteLine("Label: {0}", di.VolumeLabel);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абстрактным. 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28600" y="2362200"/>
            <a:ext cx="86868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DirectoryInfo(@"D:\test");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(dir.Exists == false)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dir.Create();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5;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dir.CreateSubdirectory("test" + i.ToString());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remove directory temp.");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dir.Delete(true);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2075</Words>
  <Application>Microsoft Office PowerPoint</Application>
  <PresentationFormat>On-screen Show (4:3)</PresentationFormat>
  <Paragraphs>460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Блок using и исключения. №1.</vt:lpstr>
      <vt:lpstr>Блок using и исключения. №2.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Сериализация</vt:lpstr>
      <vt:lpstr>Бинарная сериализация (пример)</vt:lpstr>
      <vt:lpstr>XML сериализация (пример)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Vasily Petruhin</cp:lastModifiedBy>
  <cp:revision>42</cp:revision>
  <dcterms:created xsi:type="dcterms:W3CDTF">2012-08-15T13:44:54Z</dcterms:created>
  <dcterms:modified xsi:type="dcterms:W3CDTF">2013-09-04T16:20:39Z</dcterms:modified>
</cp:coreProperties>
</file>