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61" r:id="rId2"/>
    <p:sldId id="257" r:id="rId3"/>
    <p:sldId id="274" r:id="rId4"/>
    <p:sldId id="285" r:id="rId5"/>
    <p:sldId id="291" r:id="rId6"/>
    <p:sldId id="286" r:id="rId7"/>
    <p:sldId id="264" r:id="rId8"/>
    <p:sldId id="270" r:id="rId9"/>
    <p:sldId id="265" r:id="rId10"/>
    <p:sldId id="266" r:id="rId11"/>
    <p:sldId id="273" r:id="rId12"/>
    <p:sldId id="268" r:id="rId13"/>
    <p:sldId id="267" r:id="rId14"/>
    <p:sldId id="269" r:id="rId15"/>
    <p:sldId id="279" r:id="rId16"/>
    <p:sldId id="280" r:id="rId17"/>
    <p:sldId id="281" r:id="rId18"/>
    <p:sldId id="287" r:id="rId19"/>
    <p:sldId id="288" r:id="rId20"/>
    <p:sldId id="272" r:id="rId21"/>
    <p:sldId id="275" r:id="rId22"/>
    <p:sldId id="289" r:id="rId23"/>
    <p:sldId id="276" r:id="rId24"/>
    <p:sldId id="271" r:id="rId25"/>
    <p:sldId id="263" r:id="rId26"/>
    <p:sldId id="284" r:id="rId27"/>
    <p:sldId id="262" r:id="rId28"/>
    <p:sldId id="278" r:id="rId29"/>
    <p:sldId id="282" r:id="rId30"/>
    <p:sldId id="277" r:id="rId31"/>
    <p:sldId id="258" r:id="rId32"/>
    <p:sldId id="259" r:id="rId33"/>
    <p:sldId id="290" r:id="rId34"/>
    <p:sldId id="283" r:id="rId35"/>
    <p:sldId id="26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видна только внутри блока</a:t>
            </a:r>
          </a:p>
          <a:p>
            <a:r>
              <a:rPr lang="ru-RU" dirty="0" smtClean="0"/>
              <a:t>Автоматически вызывается </a:t>
            </a:r>
            <a:r>
              <a:rPr lang="en-US" dirty="0" smtClean="0"/>
              <a:t>Dispose() </a:t>
            </a:r>
            <a:r>
              <a:rPr lang="ru-RU" dirty="0" smtClean="0"/>
              <a:t>внутри блока </a:t>
            </a:r>
            <a:r>
              <a:rPr lang="en-US" dirty="0" smtClean="0"/>
              <a:t>finally</a:t>
            </a:r>
          </a:p>
          <a:p>
            <a:r>
              <a:rPr lang="ru-RU" dirty="0" smtClean="0"/>
              <a:t>Переменная доступна только для чтения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реализация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реентерабельной</a:t>
            </a:r>
          </a:p>
          <a:p>
            <a:r>
              <a:rPr lang="ru-RU" dirty="0" smtClean="0"/>
              <a:t>Не должна генерировать исключений при повторном вызове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Временный запрет </a:t>
            </a:r>
            <a:r>
              <a:rPr lang="en-US" dirty="0" smtClean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4.6 </a:t>
            </a:r>
            <a:r>
              <a:rPr lang="ru-RU" dirty="0" smtClean="0"/>
              <a:t>были добавлены методы</a:t>
            </a:r>
            <a:endParaRPr lang="en-US" dirty="0" smtClean="0"/>
          </a:p>
          <a:p>
            <a:r>
              <a:rPr lang="en-US" dirty="0" err="1" smtClean="0"/>
              <a:t>GC.TryStartNoGCRegion</a:t>
            </a:r>
            <a:r>
              <a:rPr lang="ru-RU" dirty="0" smtClean="0"/>
              <a:t>(</a:t>
            </a:r>
            <a:r>
              <a:rPr lang="en-US" dirty="0" smtClean="0"/>
              <a:t>long </a:t>
            </a:r>
            <a:r>
              <a:rPr lang="en-US" dirty="0" err="1" smtClean="0"/>
              <a:t>totalSize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GC.EndNoGCRegion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временного запрета сборки мусора при условии наличия указанного объема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PerfView</a:t>
            </a:r>
            <a:endParaRPr lang="en-US" dirty="0" smtClean="0"/>
          </a:p>
          <a:p>
            <a:r>
              <a:rPr lang="en-US" dirty="0" err="1" smtClean="0"/>
              <a:t>dotMemory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PerfView</a:t>
            </a:r>
            <a:r>
              <a:rPr lang="en-US" dirty="0" smtClean="0"/>
              <a:t> </a:t>
            </a:r>
            <a:r>
              <a:rPr lang="ru-RU" dirty="0" smtClean="0"/>
              <a:t>это бесплатный инструмент для профилирования </a:t>
            </a:r>
            <a:r>
              <a:rPr lang="en-US" dirty="0" smtClean="0"/>
              <a:t>.NET</a:t>
            </a:r>
            <a:r>
              <a:rPr lang="ru-RU" dirty="0" smtClean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Скачать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http://www.microsoft.com/en-us/download/details.aspx?id=28567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ru-RU" dirty="0" smtClean="0"/>
              <a:t>Серия обучающих видео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channel9.msdn.com/Series/PerfView-Tutorial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упаковки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1350</Words>
  <Application>Microsoft Office PowerPoint</Application>
  <PresentationFormat>On-screen Show (4:3)</PresentationFormat>
  <Paragraphs>274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using</vt:lpstr>
      <vt:lpstr>Своя реализация IDisposable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2016-08-04T22:26:11Z</dcterms:modified>
</cp:coreProperties>
</file>