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94" r:id="rId27"/>
    <p:sldId id="293" r:id="rId28"/>
    <p:sldId id="296" r:id="rId29"/>
    <p:sldId id="297" r:id="rId30"/>
    <p:sldId id="278" r:id="rId31"/>
    <p:sldId id="288" r:id="rId32"/>
    <p:sldId id="284" r:id="rId33"/>
    <p:sldId id="287" r:id="rId34"/>
    <p:sldId id="277" r:id="rId35"/>
    <p:sldId id="280" r:id="rId36"/>
    <p:sldId id="282" r:id="rId37"/>
    <p:sldId id="295" r:id="rId38"/>
    <p:sldId id="285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</a:t>
            </a:r>
            <a:r>
              <a:rPr lang="ru-RU" smtClean="0"/>
              <a:t>луч</a:t>
            </a:r>
            <a:r>
              <a:rPr lang="ru-RU" smtClean="0"/>
              <a:t>ш</a:t>
            </a:r>
            <a:r>
              <a:rPr lang="ru-RU" smtClean="0"/>
              <a:t>е </a:t>
            </a:r>
            <a:r>
              <a:rPr lang="ru-RU" smtClean="0"/>
              <a:t>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XAML </a:t>
            </a:r>
            <a:r>
              <a:rPr lang="en-US" dirty="0" smtClean="0"/>
              <a:t>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</a:t>
            </a:r>
            <a:r>
              <a:rPr lang="en-US" dirty="0" smtClean="0"/>
              <a:t>Store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1911</Words>
  <Application>Microsoft Office PowerPoint</Application>
  <PresentationFormat>On-screen Show (4:3)</PresentationFormat>
  <Paragraphs>281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2015-10-11T20:09:53Z</dcterms:modified>
</cp:coreProperties>
</file>