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1" r:id="rId4"/>
    <p:sldId id="288" r:id="rId5"/>
    <p:sldId id="289" r:id="rId6"/>
    <p:sldId id="290" r:id="rId7"/>
    <p:sldId id="258" r:id="rId8"/>
    <p:sldId id="284" r:id="rId9"/>
    <p:sldId id="259" r:id="rId10"/>
    <p:sldId id="260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83" r:id="rId25"/>
    <p:sldId id="278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8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Посещаемость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Выдается не всем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Выполнять домашние работы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</Words>
  <Application>Microsoft Office PowerPoint</Application>
  <PresentationFormat>On-screen Show (4:3)</PresentationFormat>
  <Paragraphs>588</Paragraphs>
  <Slides>36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2012-11-01T09:23:21Z</dcterms:modified>
</cp:coreProperties>
</file>