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1709</Words>
  <Application>Microsoft Office PowerPoint</Application>
  <PresentationFormat>On-screen Show (4:3)</PresentationFormat>
  <Paragraphs>385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27</cp:revision>
  <dcterms:created xsi:type="dcterms:W3CDTF">2012-08-15T13:44:54Z</dcterms:created>
  <dcterms:modified xsi:type="dcterms:W3CDTF">2012-11-01T09:22:54Z</dcterms:modified>
</cp:coreProperties>
</file>