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r>
              <a:rPr lang="ru-RU" dirty="0" smtClean="0"/>
              <a:t> Сериализация</a:t>
            </a:r>
            <a:r>
              <a:rPr lang="en-US" dirty="0" smtClean="0"/>
              <a:t>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784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  <vt:lpstr>XML комментарии</vt:lpstr>
      <vt:lpstr>Чтение XML. Демонстрация.</vt:lpstr>
      <vt:lpstr>XML сериализация (serialization)</vt:lpstr>
      <vt:lpstr>XML Сериализация. Демонстрация.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2012-11-01T09:23:29Z</dcterms:modified>
</cp:coreProperties>
</file>