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72" r:id="rId4"/>
    <p:sldId id="275" r:id="rId5"/>
    <p:sldId id="273" r:id="rId6"/>
    <p:sldId id="274" r:id="rId7"/>
    <p:sldId id="276" r:id="rId8"/>
    <p:sldId id="277" r:id="rId9"/>
    <p:sldId id="280" r:id="rId10"/>
    <p:sldId id="278" r:id="rId11"/>
    <p:sldId id="279" r:id="rId12"/>
    <p:sldId id="281" r:id="rId13"/>
    <p:sldId id="282" r:id="rId14"/>
    <p:sldId id="283" r:id="rId15"/>
    <p:sldId id="284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0449" y="5589240"/>
            <a:ext cx="290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http://vk.com/club33848893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Имя</a:t>
            </a:r>
          </a:p>
          <a:p>
            <a:r>
              <a:rPr lang="ru-RU" dirty="0" smtClean="0"/>
              <a:t>Номер версии</a:t>
            </a:r>
          </a:p>
          <a:p>
            <a:r>
              <a:rPr lang="ru-RU" dirty="0" smtClean="0"/>
              <a:t>Культура</a:t>
            </a:r>
          </a:p>
          <a:p>
            <a:r>
              <a:rPr lang="en-US" dirty="0" err="1" smtClean="0"/>
              <a:t>PublicKeyToken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</a:t>
            </a:r>
            <a:r>
              <a:rPr lang="en-US" dirty="0" smtClean="0"/>
              <a:t>(custom attributes)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51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4+)</a:t>
            </a:r>
          </a:p>
          <a:p>
            <a:r>
              <a:rPr lang="ru-RU" dirty="0" smtClean="0"/>
              <a:t>Добавление сборки в </a:t>
            </a:r>
            <a:r>
              <a:rPr lang="en-US" smtClean="0"/>
              <a:t>GAC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/>
              <a:t>Атрибуты, используемые библиотекой классов</a:t>
            </a:r>
            <a:r>
              <a:rPr lang="ru-RU" sz="1600" b="1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9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068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0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>
                <a:ea typeface="Calibri" pitchFamily="34" charset="0"/>
                <a:cs typeface="Courier New" pitchFamily="49" charset="0"/>
              </a:rPr>
              <a:t>– задает представление класса в памяти приложения. Используя параметр </a:t>
            </a:r>
            <a:r>
              <a:rPr lang="be-BY" sz="160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</a:t>
            </a:r>
            <a:r>
              <a:rPr lang="be-BY" sz="1600">
                <a:latin typeface="Courier New" pitchFamily="49" charset="0"/>
                <a:ea typeface="Calibri" pitchFamily="34" charset="0"/>
                <a:cs typeface="Courier New" pitchFamily="49" charset="0"/>
              </a:rPr>
              <a:t>.Sequential</a:t>
            </a:r>
            <a:r>
              <a:rPr lang="ru-RU" sz="160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6479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создания собственного атрибута необходимо унаследовать его от класса </a:t>
            </a:r>
            <a:r>
              <a:rPr lang="en-US" sz="1600"/>
              <a:t>Attribute</a:t>
            </a:r>
            <a:r>
              <a:rPr lang="ru-RU" sz="1600"/>
              <a:t>, к тому же данный класс должен обладать рядом особенностей</a:t>
            </a:r>
            <a:r>
              <a:rPr lang="en-US" sz="160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/>
              <a:t>Класс должен быть потомком класса </a:t>
            </a:r>
            <a:r>
              <a:rPr lang="en-US" sz="1600"/>
              <a:t>System</a:t>
            </a:r>
            <a:r>
              <a:rPr lang="ru-RU" sz="1600"/>
              <a:t>.</a:t>
            </a:r>
            <a:r>
              <a:rPr lang="en-US" sz="1600"/>
              <a:t>Attribute</a:t>
            </a:r>
            <a:r>
              <a:rPr lang="ru-RU" sz="1600"/>
              <a:t>.</a:t>
            </a:r>
            <a:endParaRPr lang="be-BY" sz="1600"/>
          </a:p>
          <a:p>
            <a:pPr lvl="1">
              <a:buFont typeface="Arial" charset="0"/>
              <a:buChar char="•"/>
            </a:pPr>
            <a:r>
              <a:rPr lang="ru-RU" sz="1600"/>
              <a:t>Имя класса должно заканчиваться суффиксом </a:t>
            </a:r>
            <a:r>
              <a:rPr lang="ru-RU" sz="1600" i="1"/>
              <a:t>Attribute</a:t>
            </a:r>
            <a:r>
              <a:rPr lang="ru-RU" sz="1600"/>
              <a:t>.</a:t>
            </a:r>
            <a:endParaRPr lang="be-BY" sz="1600"/>
          </a:p>
          <a:p>
            <a:pPr lvl="1">
              <a:buFont typeface="Arial" charset="0"/>
              <a:buChar char="•"/>
            </a:pPr>
            <a:r>
              <a:rPr lang="ru-RU" sz="160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/>
              <a:t>bool</a:t>
            </a:r>
            <a:r>
              <a:rPr lang="ru-RU" sz="1600"/>
              <a:t>, </a:t>
            </a:r>
            <a:r>
              <a:rPr lang="en-US" sz="1600"/>
              <a:t>byte</a:t>
            </a:r>
            <a:r>
              <a:rPr lang="ru-RU" sz="1600"/>
              <a:t>, char, short, int, long, float, double, string; тип </a:t>
            </a:r>
            <a:r>
              <a:rPr lang="en-US" sz="1600"/>
              <a:t>System</a:t>
            </a:r>
            <a:r>
              <a:rPr lang="ru-RU" sz="1600"/>
              <a:t>.</a:t>
            </a:r>
            <a:r>
              <a:rPr lang="en-US" sz="1600"/>
              <a:t>Type</a:t>
            </a:r>
            <a:r>
              <a:rPr lang="ru-RU" sz="1600"/>
              <a:t>; перечисления; тип object; одномерные массивы перечисленных выше типов.</a:t>
            </a:r>
            <a:endParaRPr lang="en-US" sz="160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атрибута.</a:t>
            </a: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6002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2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1444</Words>
  <Application>Microsoft Office PowerPoint</Application>
  <PresentationFormat>On-screen Show (4:3)</PresentationFormat>
  <Paragraphs>344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bel-hard-training</vt:lpstr>
      <vt:lpstr>PowerPoint Presentation</vt:lpstr>
      <vt:lpstr>PowerPoint Presentation</vt:lpstr>
      <vt:lpstr>Понятие сборки (assembly)</vt:lpstr>
      <vt:lpstr>Проект Class Library Демонстрация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Строгое имя сборки (strong name)</vt:lpstr>
      <vt:lpstr>Файл AssemblyInfo.cs</vt:lpstr>
      <vt:lpstr>Атрибуты (custom attributes)</vt:lpstr>
      <vt:lpstr>Глобальный кеш сборок Global Assembly Cache (GAC)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2012-11-01T09:23:39Z</dcterms:modified>
</cp:coreProperties>
</file>