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42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bel-hard-training</vt:lpstr>
      <vt:lpstr>PowerPoint Presentation</vt:lpstr>
      <vt:lpstr>Литература</vt:lpstr>
      <vt:lpstr>PowerPoint Presentation</vt:lpstr>
      <vt:lpstr>Виды LINQ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2012-11-01T09:24:18Z</dcterms:modified>
</cp:coreProperties>
</file>