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01.11.2012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01.11.2012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01.11.2012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joelonsoftware.com/articles/fog000000004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
        <p:nvSpPr>
          <p:cNvPr id="8" name="TextBox 7"/>
          <p:cNvSpPr txBox="1"/>
          <p:nvPr/>
        </p:nvSpPr>
        <p:spPr>
          <a:xfrm>
            <a:off x="3120449" y="5589240"/>
            <a:ext cx="2903102" cy="369332"/>
          </a:xfrm>
          <a:prstGeom prst="rect">
            <a:avLst/>
          </a:prstGeom>
          <a:noFill/>
        </p:spPr>
        <p:txBody>
          <a:bodyPr wrap="none" rtlCol="0">
            <a:spAutoFit/>
          </a:bodyPr>
          <a:lstStyle/>
          <a:p>
            <a:r>
              <a:rPr lang="en-US" dirty="0">
                <a:solidFill>
                  <a:schemeClr val="bg1"/>
                </a:solidFill>
              </a:rPr>
              <a:t>http://vk.com/club33848893</a:t>
            </a:r>
            <a:endParaRPr lang="en-US" dirty="0"/>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lstStyle/>
          <a:p>
            <a:r>
              <a:rPr lang="en-US" dirty="0" smtClean="0"/>
              <a:t>Test Driven Development (</a:t>
            </a:r>
            <a:r>
              <a:rPr lang="ru-RU" dirty="0" smtClean="0"/>
              <a:t>управляемое тестами)</a:t>
            </a:r>
          </a:p>
          <a:p>
            <a:r>
              <a:rPr lang="en-US" dirty="0" smtClean="0"/>
              <a:t>Continuous Integration (CI)</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 you use source control? </a:t>
            </a:r>
          </a:p>
          <a:p>
            <a:pPr marL="514350" indent="-514350">
              <a:buFont typeface="+mj-lt"/>
              <a:buAutoNum type="arabicPeriod"/>
            </a:pPr>
            <a:r>
              <a:rPr lang="en-US" dirty="0"/>
              <a:t>Can you make a build in one step? </a:t>
            </a:r>
          </a:p>
          <a:p>
            <a:pPr marL="514350" indent="-514350">
              <a:buFont typeface="+mj-lt"/>
              <a:buAutoNum type="arabicPeriod"/>
            </a:pPr>
            <a:r>
              <a:rPr lang="en-US" dirty="0"/>
              <a:t>Do you make daily builds? </a:t>
            </a:r>
          </a:p>
          <a:p>
            <a:pPr marL="514350" indent="-514350">
              <a:buFont typeface="+mj-lt"/>
              <a:buAutoNum type="arabicPeriod"/>
            </a:pPr>
            <a:r>
              <a:rPr lang="en-US" dirty="0"/>
              <a:t>Do you have a bug database? </a:t>
            </a:r>
          </a:p>
          <a:p>
            <a:pPr marL="514350" indent="-514350">
              <a:buFont typeface="+mj-lt"/>
              <a:buAutoNum type="arabicPeriod"/>
            </a:pPr>
            <a:r>
              <a:rPr lang="en-US" dirty="0"/>
              <a:t>Do you fix bugs before writing new code? </a:t>
            </a:r>
          </a:p>
          <a:p>
            <a:pPr marL="514350" indent="-514350">
              <a:buFont typeface="+mj-lt"/>
              <a:buAutoNum type="arabicPeriod"/>
            </a:pPr>
            <a:r>
              <a:rPr lang="en-US" dirty="0"/>
              <a:t>Do you have an up-to-date schedule? </a:t>
            </a:r>
          </a:p>
          <a:p>
            <a:pPr marL="514350" indent="-514350">
              <a:buFont typeface="+mj-lt"/>
              <a:buAutoNum type="arabicPeriod"/>
            </a:pPr>
            <a:r>
              <a:rPr lang="en-US" dirty="0"/>
              <a:t>Do you have a spec? </a:t>
            </a:r>
          </a:p>
          <a:p>
            <a:pPr marL="514350" indent="-514350">
              <a:buFont typeface="+mj-lt"/>
              <a:buAutoNum type="arabicPeriod"/>
            </a:pPr>
            <a:r>
              <a:rPr lang="en-US" dirty="0"/>
              <a:t>Do programmers have quiet working conditions? </a:t>
            </a:r>
          </a:p>
          <a:p>
            <a:pPr marL="514350" indent="-514350">
              <a:buFont typeface="+mj-lt"/>
              <a:buAutoNum type="arabicPeriod"/>
            </a:pPr>
            <a:r>
              <a:rPr lang="en-US" dirty="0"/>
              <a:t>Do you use the best tools money can buy? </a:t>
            </a:r>
          </a:p>
          <a:p>
            <a:pPr marL="514350" indent="-514350">
              <a:buFont typeface="+mj-lt"/>
              <a:buAutoNum type="arabicPeriod"/>
            </a:pPr>
            <a:r>
              <a:rPr lang="en-US" dirty="0"/>
              <a:t>Do you have testers? </a:t>
            </a:r>
          </a:p>
          <a:p>
            <a:pPr marL="514350" indent="-514350">
              <a:buFont typeface="+mj-lt"/>
              <a:buAutoNum type="arabicPeriod"/>
            </a:pPr>
            <a:r>
              <a:rPr lang="en-US" dirty="0"/>
              <a:t>Do new candidates write code during their interview? </a:t>
            </a:r>
          </a:p>
          <a:p>
            <a:pPr marL="514350" indent="-514350">
              <a:buFont typeface="+mj-lt"/>
              <a:buAutoNum type="arabicPeriod"/>
            </a:pPr>
            <a:r>
              <a:rPr lang="en-US" dirty="0"/>
              <a:t>Do you do hallway usability testing</a:t>
            </a:r>
            <a:r>
              <a:rPr lang="en-US" dirty="0" smtClean="0"/>
              <a:t>?</a:t>
            </a:r>
            <a:endParaRPr lang="ru-RU" dirty="0" smtClean="0"/>
          </a:p>
          <a:p>
            <a:pPr marL="0" indent="0">
              <a:buNone/>
            </a:pPr>
            <a:endParaRPr lang="ru-RU" dirty="0"/>
          </a:p>
          <a:p>
            <a:pPr marL="0" indent="0">
              <a:buNone/>
            </a:pPr>
            <a:r>
              <a:rPr lang="en-US" dirty="0">
                <a:hlinkClick r:id="rId2"/>
              </a:rPr>
              <a:t>http://</a:t>
            </a:r>
            <a:r>
              <a:rPr lang="en-US" dirty="0" smtClean="0">
                <a:hlinkClick r:id="rId2"/>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532</Words>
  <Application>Microsoft Office PowerPoint</Application>
  <PresentationFormat>On-screen Show (4:3)</PresentationFormat>
  <Paragraphs>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2012-11-01T09:24:43Z</dcterms:modified>
</cp:coreProperties>
</file>